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1" r:id="rId2"/>
    <p:sldId id="257" r:id="rId3"/>
    <p:sldId id="260" r:id="rId4"/>
    <p:sldId id="258" r:id="rId5"/>
    <p:sldId id="259" r:id="rId6"/>
  </p:sldIdLst>
  <p:sldSz cx="9144000" cy="6858000" type="screen4x3"/>
  <p:notesSz cx="68580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3240"/>
    <a:srgbClr val="99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62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601" tIns="46301" rIns="92601" bIns="46301" rtlCol="0"/>
          <a:lstStyle>
            <a:lvl1pPr algn="l">
              <a:defRPr sz="1200"/>
            </a:lvl1pPr>
          </a:lstStyle>
          <a:p>
            <a:endParaRPr lang="fr-FR"/>
          </a:p>
        </p:txBody>
      </p:sp>
      <p:sp>
        <p:nvSpPr>
          <p:cNvPr id="3" name="Date Placeholder 2"/>
          <p:cNvSpPr>
            <a:spLocks noGrp="1"/>
          </p:cNvSpPr>
          <p:nvPr>
            <p:ph type="dt" idx="1"/>
          </p:nvPr>
        </p:nvSpPr>
        <p:spPr>
          <a:xfrm>
            <a:off x="3884614" y="0"/>
            <a:ext cx="2971800" cy="464820"/>
          </a:xfrm>
          <a:prstGeom prst="rect">
            <a:avLst/>
          </a:prstGeom>
        </p:spPr>
        <p:txBody>
          <a:bodyPr vert="horz" lIns="92601" tIns="46301" rIns="92601" bIns="46301" rtlCol="0"/>
          <a:lstStyle>
            <a:lvl1pPr algn="r">
              <a:defRPr sz="1200"/>
            </a:lvl1pPr>
          </a:lstStyle>
          <a:p>
            <a:fld id="{489E74DA-2060-4D36-8BCE-B2273B42C1A3}" type="datetimeFigureOut">
              <a:rPr lang="fr-FR" smtClean="0"/>
              <a:t>11/09/2015</a:t>
            </a:fld>
            <a:endParaRPr lang="fr-FR"/>
          </a:p>
        </p:txBody>
      </p:sp>
      <p:sp>
        <p:nvSpPr>
          <p:cNvPr id="4" name="Slide Image Placeholder 3"/>
          <p:cNvSpPr>
            <a:spLocks noGrp="1" noRot="1" noChangeAspect="1"/>
          </p:cNvSpPr>
          <p:nvPr>
            <p:ph type="sldImg" idx="2"/>
          </p:nvPr>
        </p:nvSpPr>
        <p:spPr>
          <a:xfrm>
            <a:off x="1104900" y="695325"/>
            <a:ext cx="4648200" cy="3487738"/>
          </a:xfrm>
          <a:prstGeom prst="rect">
            <a:avLst/>
          </a:prstGeom>
          <a:noFill/>
          <a:ln w="12700">
            <a:solidFill>
              <a:prstClr val="black"/>
            </a:solidFill>
          </a:ln>
        </p:spPr>
        <p:txBody>
          <a:bodyPr vert="horz" lIns="92601" tIns="46301" rIns="92601" bIns="46301" rtlCol="0" anchor="ctr"/>
          <a:lstStyle/>
          <a:p>
            <a:endParaRPr lang="fr-FR"/>
          </a:p>
        </p:txBody>
      </p:sp>
      <p:sp>
        <p:nvSpPr>
          <p:cNvPr id="5" name="Notes Placeholder 4"/>
          <p:cNvSpPr>
            <a:spLocks noGrp="1"/>
          </p:cNvSpPr>
          <p:nvPr>
            <p:ph type="body" sz="quarter" idx="3"/>
          </p:nvPr>
        </p:nvSpPr>
        <p:spPr>
          <a:xfrm>
            <a:off x="685800" y="4415792"/>
            <a:ext cx="5486400" cy="4183380"/>
          </a:xfrm>
          <a:prstGeom prst="rect">
            <a:avLst/>
          </a:prstGeom>
        </p:spPr>
        <p:txBody>
          <a:bodyPr vert="horz" lIns="92601" tIns="46301" rIns="92601" bIns="4630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1" y="8829968"/>
            <a:ext cx="2971800" cy="464820"/>
          </a:xfrm>
          <a:prstGeom prst="rect">
            <a:avLst/>
          </a:prstGeom>
        </p:spPr>
        <p:txBody>
          <a:bodyPr vert="horz" lIns="92601" tIns="46301" rIns="92601" bIns="46301" rtlCol="0" anchor="b"/>
          <a:lstStyle>
            <a:lvl1pPr algn="l">
              <a:defRPr sz="1200"/>
            </a:lvl1pPr>
          </a:lstStyle>
          <a:p>
            <a:endParaRPr lang="fr-FR"/>
          </a:p>
        </p:txBody>
      </p:sp>
      <p:sp>
        <p:nvSpPr>
          <p:cNvPr id="7" name="Slide Number Placeholder 6"/>
          <p:cNvSpPr>
            <a:spLocks noGrp="1"/>
          </p:cNvSpPr>
          <p:nvPr>
            <p:ph type="sldNum" sz="quarter" idx="5"/>
          </p:nvPr>
        </p:nvSpPr>
        <p:spPr>
          <a:xfrm>
            <a:off x="3884614" y="8829968"/>
            <a:ext cx="2971800" cy="464820"/>
          </a:xfrm>
          <a:prstGeom prst="rect">
            <a:avLst/>
          </a:prstGeom>
        </p:spPr>
        <p:txBody>
          <a:bodyPr vert="horz" lIns="92601" tIns="46301" rIns="92601" bIns="46301" rtlCol="0" anchor="b"/>
          <a:lstStyle>
            <a:lvl1pPr algn="r">
              <a:defRPr sz="1200"/>
            </a:lvl1pPr>
          </a:lstStyle>
          <a:p>
            <a:fld id="{4A480D16-515C-4E05-8354-8A689CFAA31D}" type="slidenum">
              <a:rPr lang="fr-FR" smtClean="0"/>
              <a:t>‹#›</a:t>
            </a:fld>
            <a:endParaRPr lang="fr-FR"/>
          </a:p>
        </p:txBody>
      </p:sp>
    </p:spTree>
    <p:extLst>
      <p:ext uri="{BB962C8B-B14F-4D97-AF65-F5344CB8AC3E}">
        <p14:creationId xmlns:p14="http://schemas.microsoft.com/office/powerpoint/2010/main" val="299645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	4 boites identiques pour 4 objets sonores différents selon la matière avec laquelle l’eau rentre en contact. De l’eau sur du métal, de l’eau sur du bois, de l’eau sur une matière fossile (PVC) et de l’eau sur de l’eau.</a:t>
            </a:r>
          </a:p>
          <a:p>
            <a:endParaRPr lang="fr-FR" dirty="0"/>
          </a:p>
        </p:txBody>
      </p:sp>
      <p:sp>
        <p:nvSpPr>
          <p:cNvPr id="4" name="Slide Number Placeholder 3"/>
          <p:cNvSpPr>
            <a:spLocks noGrp="1"/>
          </p:cNvSpPr>
          <p:nvPr>
            <p:ph type="sldNum" sz="quarter" idx="10"/>
          </p:nvPr>
        </p:nvSpPr>
        <p:spPr/>
        <p:txBody>
          <a:bodyPr/>
          <a:lstStyle/>
          <a:p>
            <a:fld id="{4A480D16-515C-4E05-8354-8A689CFAA31D}" type="slidenum">
              <a:rPr lang="fr-FR" smtClean="0"/>
              <a:t>2</a:t>
            </a:fld>
            <a:endParaRPr lang="fr-FR"/>
          </a:p>
        </p:txBody>
      </p:sp>
    </p:spTree>
    <p:extLst>
      <p:ext uri="{BB962C8B-B14F-4D97-AF65-F5344CB8AC3E}">
        <p14:creationId xmlns:p14="http://schemas.microsoft.com/office/powerpoint/2010/main" val="338640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FR"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5F3D51-C5E7-4083-B74D-F144FE254489}" type="slidenum">
              <a:rPr lang="fr-FR" smtClean="0"/>
              <a:t>‹#›</a:t>
            </a:fld>
            <a:endParaRPr lang="fr-FR" dirty="0"/>
          </a:p>
        </p:txBody>
      </p:sp>
    </p:spTree>
    <p:extLst>
      <p:ext uri="{BB962C8B-B14F-4D97-AF65-F5344CB8AC3E}">
        <p14:creationId xmlns:p14="http://schemas.microsoft.com/office/powerpoint/2010/main" val="16979717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FR"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5F3D51-C5E7-4083-B74D-F144FE254489}" type="slidenum">
              <a:rPr lang="fr-FR" smtClean="0"/>
              <a:t>‹#›</a:t>
            </a:fld>
            <a:endParaRPr lang="fr-FR" dirty="0"/>
          </a:p>
        </p:txBody>
      </p:sp>
    </p:spTree>
    <p:extLst>
      <p:ext uri="{BB962C8B-B14F-4D97-AF65-F5344CB8AC3E}">
        <p14:creationId xmlns:p14="http://schemas.microsoft.com/office/powerpoint/2010/main" val="142113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FR"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5F3D51-C5E7-4083-B74D-F144FE254489}" type="slidenum">
              <a:rPr lang="fr-FR" smtClean="0"/>
              <a:t>‹#›</a:t>
            </a:fld>
            <a:endParaRPr lang="fr-FR" dirty="0"/>
          </a:p>
        </p:txBody>
      </p:sp>
    </p:spTree>
    <p:extLst>
      <p:ext uri="{BB962C8B-B14F-4D97-AF65-F5344CB8AC3E}">
        <p14:creationId xmlns:p14="http://schemas.microsoft.com/office/powerpoint/2010/main" val="2461748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F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FR" dirty="0"/>
          </a:p>
        </p:txBody>
      </p:sp>
      <p:sp>
        <p:nvSpPr>
          <p:cNvPr id="6" name="Slide Number Placeholder 5"/>
          <p:cNvSpPr>
            <a:spLocks noGrp="1"/>
          </p:cNvSpPr>
          <p:nvPr>
            <p:ph type="sldNum" sz="quarter" idx="12"/>
          </p:nvPr>
        </p:nvSpPr>
        <p:spPr>
          <a:xfrm>
            <a:off x="4427984" y="6592267"/>
            <a:ext cx="439763" cy="365125"/>
          </a:xfrm>
          <a:prstGeom prst="rect">
            <a:avLst/>
          </a:prstGeom>
        </p:spPr>
        <p:txBody>
          <a:bodyPr/>
          <a:lstStyle>
            <a:lvl1pPr>
              <a:defRPr sz="1200">
                <a:solidFill>
                  <a:schemeClr val="tx1">
                    <a:lumMod val="65000"/>
                    <a:lumOff val="35000"/>
                  </a:schemeClr>
                </a:solidFill>
              </a:defRPr>
            </a:lvl1pPr>
          </a:lstStyle>
          <a:p>
            <a:fld id="{FB5F3D51-C5E7-4083-B74D-F144FE254489}" type="slidenum">
              <a:rPr lang="fr-FR" smtClean="0"/>
              <a:pPr/>
              <a:t>‹#›</a:t>
            </a:fld>
            <a:endParaRPr lang="fr-FR" dirty="0"/>
          </a:p>
        </p:txBody>
      </p:sp>
      <p:cxnSp>
        <p:nvCxnSpPr>
          <p:cNvPr id="8" name="Curved Connector 7"/>
          <p:cNvCxnSpPr/>
          <p:nvPr userDrawn="1"/>
        </p:nvCxnSpPr>
        <p:spPr>
          <a:xfrm>
            <a:off x="4139952" y="2420888"/>
            <a:ext cx="1224136" cy="1152128"/>
          </a:xfrm>
          <a:prstGeom prst="curvedConnector3">
            <a:avLst>
              <a:gd name="adj1" fmla="val 18876"/>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0676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FR"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5F3D51-C5E7-4083-B74D-F144FE254489}" type="slidenum">
              <a:rPr lang="fr-FR" smtClean="0"/>
              <a:t>‹#›</a:t>
            </a:fld>
            <a:endParaRPr lang="fr-FR" dirty="0"/>
          </a:p>
        </p:txBody>
      </p:sp>
    </p:spTree>
    <p:extLst>
      <p:ext uri="{BB962C8B-B14F-4D97-AF65-F5344CB8AC3E}">
        <p14:creationId xmlns:p14="http://schemas.microsoft.com/office/powerpoint/2010/main" val="15741135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FR"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5F3D51-C5E7-4083-B74D-F144FE254489}" type="slidenum">
              <a:rPr lang="fr-FR" smtClean="0"/>
              <a:t>‹#›</a:t>
            </a:fld>
            <a:endParaRPr lang="fr-FR" dirty="0"/>
          </a:p>
        </p:txBody>
      </p:sp>
    </p:spTree>
    <p:extLst>
      <p:ext uri="{BB962C8B-B14F-4D97-AF65-F5344CB8AC3E}">
        <p14:creationId xmlns:p14="http://schemas.microsoft.com/office/powerpoint/2010/main" val="192983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FR"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B5F3D51-C5E7-4083-B74D-F144FE254489}" type="slidenum">
              <a:rPr lang="fr-FR" smtClean="0"/>
              <a:t>‹#›</a:t>
            </a:fld>
            <a:endParaRPr lang="fr-FR" dirty="0"/>
          </a:p>
        </p:txBody>
      </p:sp>
    </p:spTree>
    <p:extLst>
      <p:ext uri="{BB962C8B-B14F-4D97-AF65-F5344CB8AC3E}">
        <p14:creationId xmlns:p14="http://schemas.microsoft.com/office/powerpoint/2010/main" val="243269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F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FR"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B5F3D51-C5E7-4083-B74D-F144FE254489}" type="slidenum">
              <a:rPr lang="fr-FR" smtClean="0"/>
              <a:t>‹#›</a:t>
            </a:fld>
            <a:endParaRPr lang="fr-FR" dirty="0"/>
          </a:p>
        </p:txBody>
      </p:sp>
    </p:spTree>
    <p:extLst>
      <p:ext uri="{BB962C8B-B14F-4D97-AF65-F5344CB8AC3E}">
        <p14:creationId xmlns:p14="http://schemas.microsoft.com/office/powerpoint/2010/main" val="3737200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FR"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B5F3D51-C5E7-4083-B74D-F144FE254489}" type="slidenum">
              <a:rPr lang="fr-FR" smtClean="0"/>
              <a:t>‹#›</a:t>
            </a:fld>
            <a:endParaRPr lang="fr-FR" dirty="0"/>
          </a:p>
        </p:txBody>
      </p:sp>
    </p:spTree>
    <p:extLst>
      <p:ext uri="{BB962C8B-B14F-4D97-AF65-F5344CB8AC3E}">
        <p14:creationId xmlns:p14="http://schemas.microsoft.com/office/powerpoint/2010/main" val="305698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FR"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5F3D51-C5E7-4083-B74D-F144FE254489}" type="slidenum">
              <a:rPr lang="fr-FR" smtClean="0"/>
              <a:t>‹#›</a:t>
            </a:fld>
            <a:endParaRPr lang="fr-FR" dirty="0"/>
          </a:p>
        </p:txBody>
      </p:sp>
    </p:spTree>
    <p:extLst>
      <p:ext uri="{BB962C8B-B14F-4D97-AF65-F5344CB8AC3E}">
        <p14:creationId xmlns:p14="http://schemas.microsoft.com/office/powerpoint/2010/main" val="2094791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FR"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5F3D51-C5E7-4083-B74D-F144FE254489}" type="slidenum">
              <a:rPr lang="fr-FR" smtClean="0"/>
              <a:t>‹#›</a:t>
            </a:fld>
            <a:endParaRPr lang="fr-FR" dirty="0"/>
          </a:p>
        </p:txBody>
      </p:sp>
    </p:spTree>
    <p:extLst>
      <p:ext uri="{BB962C8B-B14F-4D97-AF65-F5344CB8AC3E}">
        <p14:creationId xmlns:p14="http://schemas.microsoft.com/office/powerpoint/2010/main" val="681756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mailto:welcome@micro-sillon.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6995111" y="6576199"/>
            <a:ext cx="2148889" cy="276999"/>
          </a:xfrm>
          <a:prstGeom prst="rect">
            <a:avLst/>
          </a:prstGeom>
          <a:solidFill>
            <a:schemeClr val="bg1">
              <a:lumMod val="95000"/>
              <a:alpha val="41000"/>
            </a:schemeClr>
          </a:solidFill>
          <a:ln w="1270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1" name="Curved Connector 10"/>
          <p:cNvCxnSpPr/>
          <p:nvPr userDrawn="1"/>
        </p:nvCxnSpPr>
        <p:spPr>
          <a:xfrm>
            <a:off x="4283968" y="2708920"/>
            <a:ext cx="1872208" cy="936104"/>
          </a:xfrm>
          <a:prstGeom prst="curvedConnector3">
            <a:avLst>
              <a:gd name="adj1" fmla="val 117665"/>
            </a:avLst>
          </a:pr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userDrawn="1"/>
        </p:nvCxnSpPr>
        <p:spPr>
          <a:xfrm rot="5400000">
            <a:off x="2648723" y="4848221"/>
            <a:ext cx="1512168" cy="545934"/>
          </a:xfrm>
          <a:prstGeom prst="curvedConnector3">
            <a:avLst>
              <a:gd name="adj1" fmla="val 32993"/>
            </a:avLst>
          </a:pr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userDrawn="1"/>
        </p:nvCxnSpPr>
        <p:spPr>
          <a:xfrm rot="5400000">
            <a:off x="6674132" y="2695021"/>
            <a:ext cx="677216" cy="272967"/>
          </a:xfrm>
          <a:prstGeom prst="curvedConnector3">
            <a:avLst>
              <a:gd name="adj1" fmla="val 50000"/>
            </a:avLst>
          </a:pr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userDrawn="1"/>
        </p:nvCxnSpPr>
        <p:spPr>
          <a:xfrm rot="10800000" flipV="1">
            <a:off x="5220072" y="4700118"/>
            <a:ext cx="1359768" cy="908484"/>
          </a:xfrm>
          <a:prstGeom prst="curvedConnector3">
            <a:avLst>
              <a:gd name="adj1" fmla="val 50000"/>
            </a:avLst>
          </a:pr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userDrawn="1"/>
        </p:nvCxnSpPr>
        <p:spPr>
          <a:xfrm rot="10800000" flipV="1">
            <a:off x="4427985" y="2032130"/>
            <a:ext cx="3632211" cy="2289684"/>
          </a:xfrm>
          <a:prstGeom prst="curvedConnector3">
            <a:avLst>
              <a:gd name="adj1" fmla="val 3408"/>
            </a:avLst>
          </a:pr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Flowchart: Terminator 32"/>
          <p:cNvSpPr/>
          <p:nvPr userDrawn="1"/>
        </p:nvSpPr>
        <p:spPr>
          <a:xfrm rot="7233904">
            <a:off x="7233356" y="4525024"/>
            <a:ext cx="1188000" cy="144000"/>
          </a:xfrm>
          <a:prstGeom prst="flowChartTerminator">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Arc 34"/>
          <p:cNvSpPr/>
          <p:nvPr userDrawn="1"/>
        </p:nvSpPr>
        <p:spPr>
          <a:xfrm rot="12192574">
            <a:off x="7436197" y="-136505"/>
            <a:ext cx="3024336" cy="1512168"/>
          </a:xfrm>
          <a:prstGeom prst="arc">
            <a:avLst>
              <a:gd name="adj1" fmla="val 16200000"/>
              <a:gd name="adj2" fmla="val 703570"/>
            </a:avLst>
          </a:pr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36" name="Curved Connector 35"/>
          <p:cNvCxnSpPr/>
          <p:nvPr userDrawn="1"/>
        </p:nvCxnSpPr>
        <p:spPr>
          <a:xfrm rot="10800000" flipV="1">
            <a:off x="3131842" y="1024019"/>
            <a:ext cx="1152126" cy="547346"/>
          </a:xfrm>
          <a:prstGeom prst="curvedConnector3">
            <a:avLst>
              <a:gd name="adj1" fmla="val 50000"/>
            </a:avLst>
          </a:pr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Flowchart: Terminator 38"/>
          <p:cNvSpPr/>
          <p:nvPr userDrawn="1"/>
        </p:nvSpPr>
        <p:spPr>
          <a:xfrm rot="4222457">
            <a:off x="1718470" y="4523726"/>
            <a:ext cx="828000" cy="144016"/>
          </a:xfrm>
          <a:prstGeom prst="flowChartTerminator">
            <a:avLst/>
          </a:pr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solidFill>
                <a:schemeClr val="tx1"/>
              </a:solidFill>
            </a:endParaRPr>
          </a:p>
        </p:txBody>
      </p:sp>
      <p:sp>
        <p:nvSpPr>
          <p:cNvPr id="40" name="Freeform 39"/>
          <p:cNvSpPr/>
          <p:nvPr userDrawn="1"/>
        </p:nvSpPr>
        <p:spPr>
          <a:xfrm>
            <a:off x="2559137" y="2336984"/>
            <a:ext cx="1691339" cy="1984830"/>
          </a:xfrm>
          <a:custGeom>
            <a:avLst/>
            <a:gdLst>
              <a:gd name="connsiteX0" fmla="*/ 0 w 1691339"/>
              <a:gd name="connsiteY0" fmla="*/ 1984830 h 1984830"/>
              <a:gd name="connsiteX1" fmla="*/ 1665027 w 1691339"/>
              <a:gd name="connsiteY1" fmla="*/ 128735 h 1984830"/>
              <a:gd name="connsiteX2" fmla="*/ 1064526 w 1691339"/>
              <a:gd name="connsiteY2" fmla="*/ 156030 h 1984830"/>
            </a:gdLst>
            <a:ahLst/>
            <a:cxnLst>
              <a:cxn ang="0">
                <a:pos x="connsiteX0" y="connsiteY0"/>
              </a:cxn>
              <a:cxn ang="0">
                <a:pos x="connsiteX1" y="connsiteY1"/>
              </a:cxn>
              <a:cxn ang="0">
                <a:pos x="connsiteX2" y="connsiteY2"/>
              </a:cxn>
            </a:cxnLst>
            <a:rect l="l" t="t" r="r" b="b"/>
            <a:pathLst>
              <a:path w="1691339" h="1984830">
                <a:moveTo>
                  <a:pt x="0" y="1984830"/>
                </a:moveTo>
                <a:cubicBezTo>
                  <a:pt x="743803" y="1209182"/>
                  <a:pt x="1487606" y="433535"/>
                  <a:pt x="1665027" y="128735"/>
                </a:cubicBezTo>
                <a:cubicBezTo>
                  <a:pt x="1842448" y="-176065"/>
                  <a:pt x="1064526" y="156030"/>
                  <a:pt x="1064526" y="156030"/>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5" name="Freeform 44"/>
          <p:cNvSpPr/>
          <p:nvPr userDrawn="1"/>
        </p:nvSpPr>
        <p:spPr>
          <a:xfrm>
            <a:off x="2047164" y="409433"/>
            <a:ext cx="3002508" cy="532263"/>
          </a:xfrm>
          <a:custGeom>
            <a:avLst/>
            <a:gdLst>
              <a:gd name="connsiteX0" fmla="*/ 0 w 3002508"/>
              <a:gd name="connsiteY0" fmla="*/ 532263 h 532263"/>
              <a:gd name="connsiteX1" fmla="*/ 136478 w 3002508"/>
              <a:gd name="connsiteY1" fmla="*/ 450376 h 532263"/>
              <a:gd name="connsiteX2" fmla="*/ 204717 w 3002508"/>
              <a:gd name="connsiteY2" fmla="*/ 395785 h 532263"/>
              <a:gd name="connsiteX3" fmla="*/ 259308 w 3002508"/>
              <a:gd name="connsiteY3" fmla="*/ 382137 h 532263"/>
              <a:gd name="connsiteX4" fmla="*/ 313899 w 3002508"/>
              <a:gd name="connsiteY4" fmla="*/ 341194 h 532263"/>
              <a:gd name="connsiteX5" fmla="*/ 368490 w 3002508"/>
              <a:gd name="connsiteY5" fmla="*/ 327546 h 532263"/>
              <a:gd name="connsiteX6" fmla="*/ 464024 w 3002508"/>
              <a:gd name="connsiteY6" fmla="*/ 300251 h 532263"/>
              <a:gd name="connsiteX7" fmla="*/ 504967 w 3002508"/>
              <a:gd name="connsiteY7" fmla="*/ 286603 h 532263"/>
              <a:gd name="connsiteX8" fmla="*/ 586854 w 3002508"/>
              <a:gd name="connsiteY8" fmla="*/ 272955 h 532263"/>
              <a:gd name="connsiteX9" fmla="*/ 696036 w 3002508"/>
              <a:gd name="connsiteY9" fmla="*/ 313898 h 532263"/>
              <a:gd name="connsiteX10" fmla="*/ 736979 w 3002508"/>
              <a:gd name="connsiteY10" fmla="*/ 354842 h 532263"/>
              <a:gd name="connsiteX11" fmla="*/ 777923 w 3002508"/>
              <a:gd name="connsiteY11" fmla="*/ 382137 h 532263"/>
              <a:gd name="connsiteX12" fmla="*/ 873457 w 3002508"/>
              <a:gd name="connsiteY12" fmla="*/ 450376 h 532263"/>
              <a:gd name="connsiteX13" fmla="*/ 968991 w 3002508"/>
              <a:gd name="connsiteY13" fmla="*/ 477671 h 532263"/>
              <a:gd name="connsiteX14" fmla="*/ 1132764 w 3002508"/>
              <a:gd name="connsiteY14" fmla="*/ 450376 h 532263"/>
              <a:gd name="connsiteX15" fmla="*/ 1228299 w 3002508"/>
              <a:gd name="connsiteY15" fmla="*/ 354842 h 532263"/>
              <a:gd name="connsiteX16" fmla="*/ 1282890 w 3002508"/>
              <a:gd name="connsiteY16" fmla="*/ 300251 h 532263"/>
              <a:gd name="connsiteX17" fmla="*/ 1351129 w 3002508"/>
              <a:gd name="connsiteY17" fmla="*/ 204716 h 532263"/>
              <a:gd name="connsiteX18" fmla="*/ 1405720 w 3002508"/>
              <a:gd name="connsiteY18" fmla="*/ 163773 h 532263"/>
              <a:gd name="connsiteX19" fmla="*/ 1542197 w 3002508"/>
              <a:gd name="connsiteY19" fmla="*/ 54591 h 532263"/>
              <a:gd name="connsiteX20" fmla="*/ 1583140 w 3002508"/>
              <a:gd name="connsiteY20" fmla="*/ 27295 h 532263"/>
              <a:gd name="connsiteX21" fmla="*/ 1665027 w 3002508"/>
              <a:gd name="connsiteY21" fmla="*/ 0 h 532263"/>
              <a:gd name="connsiteX22" fmla="*/ 2129051 w 3002508"/>
              <a:gd name="connsiteY22" fmla="*/ 13648 h 532263"/>
              <a:gd name="connsiteX23" fmla="*/ 2251881 w 3002508"/>
              <a:gd name="connsiteY23" fmla="*/ 68239 h 532263"/>
              <a:gd name="connsiteX24" fmla="*/ 2347415 w 3002508"/>
              <a:gd name="connsiteY24" fmla="*/ 95534 h 532263"/>
              <a:gd name="connsiteX25" fmla="*/ 2429302 w 3002508"/>
              <a:gd name="connsiteY25" fmla="*/ 136477 h 532263"/>
              <a:gd name="connsiteX26" fmla="*/ 2483893 w 3002508"/>
              <a:gd name="connsiteY26" fmla="*/ 150125 h 532263"/>
              <a:gd name="connsiteX27" fmla="*/ 2688609 w 3002508"/>
              <a:gd name="connsiteY27" fmla="*/ 177421 h 532263"/>
              <a:gd name="connsiteX28" fmla="*/ 3002508 w 3002508"/>
              <a:gd name="connsiteY28" fmla="*/ 177421 h 5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2508" h="532263">
                <a:moveTo>
                  <a:pt x="0" y="532263"/>
                </a:moveTo>
                <a:cubicBezTo>
                  <a:pt x="45493" y="504967"/>
                  <a:pt x="95050" y="483518"/>
                  <a:pt x="136478" y="450376"/>
                </a:cubicBezTo>
                <a:cubicBezTo>
                  <a:pt x="159224" y="432179"/>
                  <a:pt x="179253" y="409932"/>
                  <a:pt x="204717" y="395785"/>
                </a:cubicBezTo>
                <a:cubicBezTo>
                  <a:pt x="221114" y="386676"/>
                  <a:pt x="241111" y="386686"/>
                  <a:pt x="259308" y="382137"/>
                </a:cubicBezTo>
                <a:cubicBezTo>
                  <a:pt x="277505" y="368489"/>
                  <a:pt x="293554" y="351366"/>
                  <a:pt x="313899" y="341194"/>
                </a:cubicBezTo>
                <a:cubicBezTo>
                  <a:pt x="330676" y="332806"/>
                  <a:pt x="350394" y="332481"/>
                  <a:pt x="368490" y="327546"/>
                </a:cubicBezTo>
                <a:cubicBezTo>
                  <a:pt x="400442" y="318832"/>
                  <a:pt x="432302" y="309768"/>
                  <a:pt x="464024" y="300251"/>
                </a:cubicBezTo>
                <a:cubicBezTo>
                  <a:pt x="477803" y="296117"/>
                  <a:pt x="490924" y="289724"/>
                  <a:pt x="504967" y="286603"/>
                </a:cubicBezTo>
                <a:cubicBezTo>
                  <a:pt x="531980" y="280600"/>
                  <a:pt x="559558" y="277504"/>
                  <a:pt x="586854" y="272955"/>
                </a:cubicBezTo>
                <a:cubicBezTo>
                  <a:pt x="630812" y="283945"/>
                  <a:pt x="657609" y="286450"/>
                  <a:pt x="696036" y="313898"/>
                </a:cubicBezTo>
                <a:cubicBezTo>
                  <a:pt x="711742" y="325116"/>
                  <a:pt x="722152" y="342486"/>
                  <a:pt x="736979" y="354842"/>
                </a:cubicBezTo>
                <a:cubicBezTo>
                  <a:pt x="749580" y="365343"/>
                  <a:pt x="764576" y="372603"/>
                  <a:pt x="777923" y="382137"/>
                </a:cubicBezTo>
                <a:cubicBezTo>
                  <a:pt x="792343" y="392437"/>
                  <a:pt x="852018" y="439656"/>
                  <a:pt x="873457" y="450376"/>
                </a:cubicBezTo>
                <a:cubicBezTo>
                  <a:pt x="893039" y="460167"/>
                  <a:pt x="951496" y="473297"/>
                  <a:pt x="968991" y="477671"/>
                </a:cubicBezTo>
                <a:cubicBezTo>
                  <a:pt x="979241" y="476390"/>
                  <a:pt x="1102704" y="465406"/>
                  <a:pt x="1132764" y="450376"/>
                </a:cubicBezTo>
                <a:cubicBezTo>
                  <a:pt x="1193420" y="420048"/>
                  <a:pt x="1185839" y="403367"/>
                  <a:pt x="1228299" y="354842"/>
                </a:cubicBezTo>
                <a:cubicBezTo>
                  <a:pt x="1245245" y="335475"/>
                  <a:pt x="1266142" y="319790"/>
                  <a:pt x="1282890" y="300251"/>
                </a:cubicBezTo>
                <a:cubicBezTo>
                  <a:pt x="1329393" y="245996"/>
                  <a:pt x="1291203" y="264642"/>
                  <a:pt x="1351129" y="204716"/>
                </a:cubicBezTo>
                <a:cubicBezTo>
                  <a:pt x="1367213" y="188632"/>
                  <a:pt x="1388602" y="178751"/>
                  <a:pt x="1405720" y="163773"/>
                </a:cubicBezTo>
                <a:cubicBezTo>
                  <a:pt x="1530185" y="54866"/>
                  <a:pt x="1379397" y="163126"/>
                  <a:pt x="1542197" y="54591"/>
                </a:cubicBezTo>
                <a:cubicBezTo>
                  <a:pt x="1555845" y="45492"/>
                  <a:pt x="1567579" y="32482"/>
                  <a:pt x="1583140" y="27295"/>
                </a:cubicBezTo>
                <a:lnTo>
                  <a:pt x="1665027" y="0"/>
                </a:lnTo>
                <a:cubicBezTo>
                  <a:pt x="1819702" y="4549"/>
                  <a:pt x="1974523" y="5515"/>
                  <a:pt x="2129051" y="13648"/>
                </a:cubicBezTo>
                <a:cubicBezTo>
                  <a:pt x="2192590" y="16992"/>
                  <a:pt x="2191298" y="41313"/>
                  <a:pt x="2251881" y="68239"/>
                </a:cubicBezTo>
                <a:cubicBezTo>
                  <a:pt x="2330600" y="103225"/>
                  <a:pt x="2280877" y="62264"/>
                  <a:pt x="2347415" y="95534"/>
                </a:cubicBezTo>
                <a:cubicBezTo>
                  <a:pt x="2427169" y="135412"/>
                  <a:pt x="2349255" y="113607"/>
                  <a:pt x="2429302" y="136477"/>
                </a:cubicBezTo>
                <a:cubicBezTo>
                  <a:pt x="2447337" y="141630"/>
                  <a:pt x="2465583" y="146056"/>
                  <a:pt x="2483893" y="150125"/>
                </a:cubicBezTo>
                <a:cubicBezTo>
                  <a:pt x="2554471" y="165809"/>
                  <a:pt x="2612800" y="175124"/>
                  <a:pt x="2688609" y="177421"/>
                </a:cubicBezTo>
                <a:cubicBezTo>
                  <a:pt x="2793194" y="180590"/>
                  <a:pt x="2897875" y="177421"/>
                  <a:pt x="3002508" y="177421"/>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6" name="Freeform 45"/>
          <p:cNvSpPr/>
          <p:nvPr userDrawn="1"/>
        </p:nvSpPr>
        <p:spPr>
          <a:xfrm>
            <a:off x="395785" y="1405719"/>
            <a:ext cx="573206" cy="2144920"/>
          </a:xfrm>
          <a:custGeom>
            <a:avLst/>
            <a:gdLst>
              <a:gd name="connsiteX0" fmla="*/ 341194 w 573206"/>
              <a:gd name="connsiteY0" fmla="*/ 0 h 2144920"/>
              <a:gd name="connsiteX1" fmla="*/ 327546 w 573206"/>
              <a:gd name="connsiteY1" fmla="*/ 450377 h 2144920"/>
              <a:gd name="connsiteX2" fmla="*/ 300251 w 573206"/>
              <a:gd name="connsiteY2" fmla="*/ 532263 h 2144920"/>
              <a:gd name="connsiteX3" fmla="*/ 122830 w 573206"/>
              <a:gd name="connsiteY3" fmla="*/ 600502 h 2144920"/>
              <a:gd name="connsiteX4" fmla="*/ 95534 w 573206"/>
              <a:gd name="connsiteY4" fmla="*/ 641445 h 2144920"/>
              <a:gd name="connsiteX5" fmla="*/ 27296 w 573206"/>
              <a:gd name="connsiteY5" fmla="*/ 709684 h 2144920"/>
              <a:gd name="connsiteX6" fmla="*/ 0 w 573206"/>
              <a:gd name="connsiteY6" fmla="*/ 791571 h 2144920"/>
              <a:gd name="connsiteX7" fmla="*/ 13648 w 573206"/>
              <a:gd name="connsiteY7" fmla="*/ 941696 h 2144920"/>
              <a:gd name="connsiteX8" fmla="*/ 68239 w 573206"/>
              <a:gd name="connsiteY8" fmla="*/ 1037230 h 2144920"/>
              <a:gd name="connsiteX9" fmla="*/ 136478 w 573206"/>
              <a:gd name="connsiteY9" fmla="*/ 1146412 h 2144920"/>
              <a:gd name="connsiteX10" fmla="*/ 177421 w 573206"/>
              <a:gd name="connsiteY10" fmla="*/ 1173708 h 2144920"/>
              <a:gd name="connsiteX11" fmla="*/ 245660 w 573206"/>
              <a:gd name="connsiteY11" fmla="*/ 1241947 h 2144920"/>
              <a:gd name="connsiteX12" fmla="*/ 272955 w 573206"/>
              <a:gd name="connsiteY12" fmla="*/ 1282890 h 2144920"/>
              <a:gd name="connsiteX13" fmla="*/ 300251 w 573206"/>
              <a:gd name="connsiteY13" fmla="*/ 1337481 h 2144920"/>
              <a:gd name="connsiteX14" fmla="*/ 354842 w 573206"/>
              <a:gd name="connsiteY14" fmla="*/ 1364777 h 2144920"/>
              <a:gd name="connsiteX15" fmla="*/ 382137 w 573206"/>
              <a:gd name="connsiteY15" fmla="*/ 1405720 h 2144920"/>
              <a:gd name="connsiteX16" fmla="*/ 423081 w 573206"/>
              <a:gd name="connsiteY16" fmla="*/ 1460311 h 2144920"/>
              <a:gd name="connsiteX17" fmla="*/ 477672 w 573206"/>
              <a:gd name="connsiteY17" fmla="*/ 1542197 h 2144920"/>
              <a:gd name="connsiteX18" fmla="*/ 504967 w 573206"/>
              <a:gd name="connsiteY18" fmla="*/ 1651380 h 2144920"/>
              <a:gd name="connsiteX19" fmla="*/ 532263 w 573206"/>
              <a:gd name="connsiteY19" fmla="*/ 1760562 h 2144920"/>
              <a:gd name="connsiteX20" fmla="*/ 573206 w 573206"/>
              <a:gd name="connsiteY20" fmla="*/ 1842448 h 2144920"/>
              <a:gd name="connsiteX21" fmla="*/ 504967 w 573206"/>
              <a:gd name="connsiteY21" fmla="*/ 2115403 h 2144920"/>
              <a:gd name="connsiteX22" fmla="*/ 464024 w 573206"/>
              <a:gd name="connsiteY22" fmla="*/ 2142699 h 2144920"/>
              <a:gd name="connsiteX23" fmla="*/ 409433 w 573206"/>
              <a:gd name="connsiteY23" fmla="*/ 2142699 h 214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3206" h="2144920">
                <a:moveTo>
                  <a:pt x="341194" y="0"/>
                </a:moveTo>
                <a:cubicBezTo>
                  <a:pt x="336645" y="150126"/>
                  <a:pt x="339065" y="300625"/>
                  <a:pt x="327546" y="450377"/>
                </a:cubicBezTo>
                <a:cubicBezTo>
                  <a:pt x="325339" y="479064"/>
                  <a:pt x="326965" y="521577"/>
                  <a:pt x="300251" y="532263"/>
                </a:cubicBezTo>
                <a:cubicBezTo>
                  <a:pt x="150416" y="592197"/>
                  <a:pt x="210256" y="571359"/>
                  <a:pt x="122830" y="600502"/>
                </a:cubicBezTo>
                <a:cubicBezTo>
                  <a:pt x="113731" y="614150"/>
                  <a:pt x="106335" y="629101"/>
                  <a:pt x="95534" y="641445"/>
                </a:cubicBezTo>
                <a:cubicBezTo>
                  <a:pt x="74351" y="665654"/>
                  <a:pt x="44566" y="682545"/>
                  <a:pt x="27296" y="709684"/>
                </a:cubicBezTo>
                <a:cubicBezTo>
                  <a:pt x="11849" y="733958"/>
                  <a:pt x="0" y="791571"/>
                  <a:pt x="0" y="791571"/>
                </a:cubicBezTo>
                <a:cubicBezTo>
                  <a:pt x="4549" y="841613"/>
                  <a:pt x="6542" y="891953"/>
                  <a:pt x="13648" y="941696"/>
                </a:cubicBezTo>
                <a:cubicBezTo>
                  <a:pt x="20600" y="990355"/>
                  <a:pt x="40626" y="993049"/>
                  <a:pt x="68239" y="1037230"/>
                </a:cubicBezTo>
                <a:cubicBezTo>
                  <a:pt x="104277" y="1094892"/>
                  <a:pt x="84925" y="1094859"/>
                  <a:pt x="136478" y="1146412"/>
                </a:cubicBezTo>
                <a:cubicBezTo>
                  <a:pt x="148076" y="1158010"/>
                  <a:pt x="163773" y="1164609"/>
                  <a:pt x="177421" y="1173708"/>
                </a:cubicBezTo>
                <a:cubicBezTo>
                  <a:pt x="250207" y="1282888"/>
                  <a:pt x="154675" y="1150962"/>
                  <a:pt x="245660" y="1241947"/>
                </a:cubicBezTo>
                <a:cubicBezTo>
                  <a:pt x="257258" y="1253545"/>
                  <a:pt x="264817" y="1268649"/>
                  <a:pt x="272955" y="1282890"/>
                </a:cubicBezTo>
                <a:cubicBezTo>
                  <a:pt x="283049" y="1300554"/>
                  <a:pt x="285865" y="1323095"/>
                  <a:pt x="300251" y="1337481"/>
                </a:cubicBezTo>
                <a:cubicBezTo>
                  <a:pt x="314637" y="1351867"/>
                  <a:pt x="336645" y="1355678"/>
                  <a:pt x="354842" y="1364777"/>
                </a:cubicBezTo>
                <a:cubicBezTo>
                  <a:pt x="363940" y="1378425"/>
                  <a:pt x="372603" y="1392373"/>
                  <a:pt x="382137" y="1405720"/>
                </a:cubicBezTo>
                <a:cubicBezTo>
                  <a:pt x="395358" y="1424229"/>
                  <a:pt x="411796" y="1440562"/>
                  <a:pt x="423081" y="1460311"/>
                </a:cubicBezTo>
                <a:cubicBezTo>
                  <a:pt x="475751" y="1552484"/>
                  <a:pt x="382388" y="1446915"/>
                  <a:pt x="477672" y="1542197"/>
                </a:cubicBezTo>
                <a:cubicBezTo>
                  <a:pt x="503762" y="1620473"/>
                  <a:pt x="480261" y="1544323"/>
                  <a:pt x="504967" y="1651380"/>
                </a:cubicBezTo>
                <a:cubicBezTo>
                  <a:pt x="513403" y="1687933"/>
                  <a:pt x="511454" y="1729348"/>
                  <a:pt x="532263" y="1760562"/>
                </a:cubicBezTo>
                <a:cubicBezTo>
                  <a:pt x="567538" y="1813475"/>
                  <a:pt x="554371" y="1785944"/>
                  <a:pt x="573206" y="1842448"/>
                </a:cubicBezTo>
                <a:cubicBezTo>
                  <a:pt x="556135" y="1979019"/>
                  <a:pt x="585879" y="2034491"/>
                  <a:pt x="504967" y="2115403"/>
                </a:cubicBezTo>
                <a:cubicBezTo>
                  <a:pt x="493369" y="2127001"/>
                  <a:pt x="479795" y="2138193"/>
                  <a:pt x="464024" y="2142699"/>
                </a:cubicBezTo>
                <a:cubicBezTo>
                  <a:pt x="446527" y="2147698"/>
                  <a:pt x="427630" y="2142699"/>
                  <a:pt x="409433" y="2142699"/>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p>
        </p:txBody>
      </p:sp>
      <p:sp>
        <p:nvSpPr>
          <p:cNvPr id="48" name="Freeform 47"/>
          <p:cNvSpPr/>
          <p:nvPr userDrawn="1"/>
        </p:nvSpPr>
        <p:spPr>
          <a:xfrm rot="628603">
            <a:off x="4469881" y="1690936"/>
            <a:ext cx="2483893" cy="682388"/>
          </a:xfrm>
          <a:custGeom>
            <a:avLst/>
            <a:gdLst>
              <a:gd name="connsiteX0" fmla="*/ 0 w 2483893"/>
              <a:gd name="connsiteY0" fmla="*/ 122829 h 682388"/>
              <a:gd name="connsiteX1" fmla="*/ 327547 w 2483893"/>
              <a:gd name="connsiteY1" fmla="*/ 81886 h 682388"/>
              <a:gd name="connsiteX2" fmla="*/ 518615 w 2483893"/>
              <a:gd name="connsiteY2" fmla="*/ 68238 h 682388"/>
              <a:gd name="connsiteX3" fmla="*/ 641445 w 2483893"/>
              <a:gd name="connsiteY3" fmla="*/ 54591 h 682388"/>
              <a:gd name="connsiteX4" fmla="*/ 832514 w 2483893"/>
              <a:gd name="connsiteY4" fmla="*/ 81886 h 682388"/>
              <a:gd name="connsiteX5" fmla="*/ 873457 w 2483893"/>
              <a:gd name="connsiteY5" fmla="*/ 163773 h 682388"/>
              <a:gd name="connsiteX6" fmla="*/ 887105 w 2483893"/>
              <a:gd name="connsiteY6" fmla="*/ 368489 h 682388"/>
              <a:gd name="connsiteX7" fmla="*/ 928048 w 2483893"/>
              <a:gd name="connsiteY7" fmla="*/ 491319 h 682388"/>
              <a:gd name="connsiteX8" fmla="*/ 1009935 w 2483893"/>
              <a:gd name="connsiteY8" fmla="*/ 627797 h 682388"/>
              <a:gd name="connsiteX9" fmla="*/ 1132765 w 2483893"/>
              <a:gd name="connsiteY9" fmla="*/ 682388 h 682388"/>
              <a:gd name="connsiteX10" fmla="*/ 1378424 w 2483893"/>
              <a:gd name="connsiteY10" fmla="*/ 641444 h 682388"/>
              <a:gd name="connsiteX11" fmla="*/ 1596788 w 2483893"/>
              <a:gd name="connsiteY11" fmla="*/ 450376 h 682388"/>
              <a:gd name="connsiteX12" fmla="*/ 1665027 w 2483893"/>
              <a:gd name="connsiteY12" fmla="*/ 382137 h 682388"/>
              <a:gd name="connsiteX13" fmla="*/ 1815153 w 2483893"/>
              <a:gd name="connsiteY13" fmla="*/ 177421 h 682388"/>
              <a:gd name="connsiteX14" fmla="*/ 1856096 w 2483893"/>
              <a:gd name="connsiteY14" fmla="*/ 122829 h 682388"/>
              <a:gd name="connsiteX15" fmla="*/ 1897039 w 2483893"/>
              <a:gd name="connsiteY15" fmla="*/ 81886 h 682388"/>
              <a:gd name="connsiteX16" fmla="*/ 2006221 w 2483893"/>
              <a:gd name="connsiteY16" fmla="*/ 0 h 682388"/>
              <a:gd name="connsiteX17" fmla="*/ 2101756 w 2483893"/>
              <a:gd name="connsiteY17" fmla="*/ 13647 h 682388"/>
              <a:gd name="connsiteX18" fmla="*/ 2197290 w 2483893"/>
              <a:gd name="connsiteY18" fmla="*/ 109182 h 682388"/>
              <a:gd name="connsiteX19" fmla="*/ 2224585 w 2483893"/>
              <a:gd name="connsiteY19" fmla="*/ 177421 h 682388"/>
              <a:gd name="connsiteX20" fmla="*/ 2238233 w 2483893"/>
              <a:gd name="connsiteY20" fmla="*/ 286603 h 682388"/>
              <a:gd name="connsiteX21" fmla="*/ 2265529 w 2483893"/>
              <a:gd name="connsiteY21" fmla="*/ 409432 h 682388"/>
              <a:gd name="connsiteX22" fmla="*/ 2279177 w 2483893"/>
              <a:gd name="connsiteY22" fmla="*/ 477671 h 682388"/>
              <a:gd name="connsiteX23" fmla="*/ 2361063 w 2483893"/>
              <a:gd name="connsiteY23" fmla="*/ 559558 h 682388"/>
              <a:gd name="connsiteX24" fmla="*/ 2483893 w 2483893"/>
              <a:gd name="connsiteY24" fmla="*/ 559558 h 68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83893" h="682388">
                <a:moveTo>
                  <a:pt x="0" y="122829"/>
                </a:moveTo>
                <a:lnTo>
                  <a:pt x="327547" y="81886"/>
                </a:lnTo>
                <a:cubicBezTo>
                  <a:pt x="391048" y="75202"/>
                  <a:pt x="455003" y="73769"/>
                  <a:pt x="518615" y="68238"/>
                </a:cubicBezTo>
                <a:cubicBezTo>
                  <a:pt x="559655" y="64669"/>
                  <a:pt x="600502" y="59140"/>
                  <a:pt x="641445" y="54591"/>
                </a:cubicBezTo>
                <a:cubicBezTo>
                  <a:pt x="705135" y="63689"/>
                  <a:pt x="774301" y="54492"/>
                  <a:pt x="832514" y="81886"/>
                </a:cubicBezTo>
                <a:cubicBezTo>
                  <a:pt x="860127" y="94880"/>
                  <a:pt x="867747" y="133795"/>
                  <a:pt x="873457" y="163773"/>
                </a:cubicBezTo>
                <a:cubicBezTo>
                  <a:pt x="886254" y="230955"/>
                  <a:pt x="880300" y="300438"/>
                  <a:pt x="887105" y="368489"/>
                </a:cubicBezTo>
                <a:cubicBezTo>
                  <a:pt x="894749" y="444927"/>
                  <a:pt x="899145" y="426286"/>
                  <a:pt x="928048" y="491319"/>
                </a:cubicBezTo>
                <a:cubicBezTo>
                  <a:pt x="957059" y="556594"/>
                  <a:pt x="950864" y="576110"/>
                  <a:pt x="1009935" y="627797"/>
                </a:cubicBezTo>
                <a:cubicBezTo>
                  <a:pt x="1026039" y="641888"/>
                  <a:pt x="1118368" y="676629"/>
                  <a:pt x="1132765" y="682388"/>
                </a:cubicBezTo>
                <a:cubicBezTo>
                  <a:pt x="1241929" y="673991"/>
                  <a:pt x="1293393" y="687824"/>
                  <a:pt x="1378424" y="641444"/>
                </a:cubicBezTo>
                <a:cubicBezTo>
                  <a:pt x="1477732" y="587276"/>
                  <a:pt x="1507931" y="539233"/>
                  <a:pt x="1596788" y="450376"/>
                </a:cubicBezTo>
                <a:cubicBezTo>
                  <a:pt x="1619534" y="427630"/>
                  <a:pt x="1646107" y="408153"/>
                  <a:pt x="1665027" y="382137"/>
                </a:cubicBezTo>
                <a:cubicBezTo>
                  <a:pt x="1787733" y="213416"/>
                  <a:pt x="1737029" y="281586"/>
                  <a:pt x="1815153" y="177421"/>
                </a:cubicBezTo>
                <a:cubicBezTo>
                  <a:pt x="1828801" y="159224"/>
                  <a:pt x="1840012" y="138913"/>
                  <a:pt x="1856096" y="122829"/>
                </a:cubicBezTo>
                <a:cubicBezTo>
                  <a:pt x="1869744" y="109181"/>
                  <a:pt x="1882514" y="94596"/>
                  <a:pt x="1897039" y="81886"/>
                </a:cubicBezTo>
                <a:cubicBezTo>
                  <a:pt x="1948910" y="36499"/>
                  <a:pt x="1957470" y="32501"/>
                  <a:pt x="2006221" y="0"/>
                </a:cubicBezTo>
                <a:cubicBezTo>
                  <a:pt x="2038066" y="4549"/>
                  <a:pt x="2070944" y="4404"/>
                  <a:pt x="2101756" y="13647"/>
                </a:cubicBezTo>
                <a:cubicBezTo>
                  <a:pt x="2141778" y="25653"/>
                  <a:pt x="2177131" y="83984"/>
                  <a:pt x="2197290" y="109182"/>
                </a:cubicBezTo>
                <a:cubicBezTo>
                  <a:pt x="2206388" y="131928"/>
                  <a:pt x="2219076" y="153550"/>
                  <a:pt x="2224585" y="177421"/>
                </a:cubicBezTo>
                <a:cubicBezTo>
                  <a:pt x="2232832" y="213159"/>
                  <a:pt x="2233046" y="250294"/>
                  <a:pt x="2238233" y="286603"/>
                </a:cubicBezTo>
                <a:cubicBezTo>
                  <a:pt x="2263270" y="461860"/>
                  <a:pt x="2238439" y="301073"/>
                  <a:pt x="2265529" y="409432"/>
                </a:cubicBezTo>
                <a:cubicBezTo>
                  <a:pt x="2271155" y="431936"/>
                  <a:pt x="2271032" y="455951"/>
                  <a:pt x="2279177" y="477671"/>
                </a:cubicBezTo>
                <a:cubicBezTo>
                  <a:pt x="2289566" y="505375"/>
                  <a:pt x="2334291" y="553380"/>
                  <a:pt x="2361063" y="559558"/>
                </a:cubicBezTo>
                <a:cubicBezTo>
                  <a:pt x="2400958" y="568764"/>
                  <a:pt x="2442950" y="559558"/>
                  <a:pt x="2483893" y="559558"/>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p>
        </p:txBody>
      </p:sp>
      <p:sp>
        <p:nvSpPr>
          <p:cNvPr id="49" name="Freeform 48"/>
          <p:cNvSpPr/>
          <p:nvPr userDrawn="1"/>
        </p:nvSpPr>
        <p:spPr>
          <a:xfrm>
            <a:off x="5213445" y="5991367"/>
            <a:ext cx="3643952" cy="999158"/>
          </a:xfrm>
          <a:custGeom>
            <a:avLst/>
            <a:gdLst>
              <a:gd name="connsiteX0" fmla="*/ 0 w 3643952"/>
              <a:gd name="connsiteY0" fmla="*/ 600502 h 999158"/>
              <a:gd name="connsiteX1" fmla="*/ 68239 w 3643952"/>
              <a:gd name="connsiteY1" fmla="*/ 545911 h 999158"/>
              <a:gd name="connsiteX2" fmla="*/ 245659 w 3643952"/>
              <a:gd name="connsiteY2" fmla="*/ 382137 h 999158"/>
              <a:gd name="connsiteX3" fmla="*/ 300251 w 3643952"/>
              <a:gd name="connsiteY3" fmla="*/ 341194 h 999158"/>
              <a:gd name="connsiteX4" fmla="*/ 368489 w 3643952"/>
              <a:gd name="connsiteY4" fmla="*/ 313899 h 999158"/>
              <a:gd name="connsiteX5" fmla="*/ 573206 w 3643952"/>
              <a:gd name="connsiteY5" fmla="*/ 354842 h 999158"/>
              <a:gd name="connsiteX6" fmla="*/ 655092 w 3643952"/>
              <a:gd name="connsiteY6" fmla="*/ 423081 h 999158"/>
              <a:gd name="connsiteX7" fmla="*/ 777922 w 3643952"/>
              <a:gd name="connsiteY7" fmla="*/ 559558 h 999158"/>
              <a:gd name="connsiteX8" fmla="*/ 859809 w 3643952"/>
              <a:gd name="connsiteY8" fmla="*/ 627797 h 999158"/>
              <a:gd name="connsiteX9" fmla="*/ 887104 w 3643952"/>
              <a:gd name="connsiteY9" fmla="*/ 668740 h 999158"/>
              <a:gd name="connsiteX10" fmla="*/ 1009934 w 3643952"/>
              <a:gd name="connsiteY10" fmla="*/ 805218 h 999158"/>
              <a:gd name="connsiteX11" fmla="*/ 1105468 w 3643952"/>
              <a:gd name="connsiteY11" fmla="*/ 859809 h 999158"/>
              <a:gd name="connsiteX12" fmla="*/ 1173707 w 3643952"/>
              <a:gd name="connsiteY12" fmla="*/ 887105 h 999158"/>
              <a:gd name="connsiteX13" fmla="*/ 1296537 w 3643952"/>
              <a:gd name="connsiteY13" fmla="*/ 928048 h 999158"/>
              <a:gd name="connsiteX14" fmla="*/ 1514901 w 3643952"/>
              <a:gd name="connsiteY14" fmla="*/ 914400 h 999158"/>
              <a:gd name="connsiteX15" fmla="*/ 1583140 w 3643952"/>
              <a:gd name="connsiteY15" fmla="*/ 900752 h 999158"/>
              <a:gd name="connsiteX16" fmla="*/ 1719618 w 3643952"/>
              <a:gd name="connsiteY16" fmla="*/ 859809 h 999158"/>
              <a:gd name="connsiteX17" fmla="*/ 1869743 w 3643952"/>
              <a:gd name="connsiteY17" fmla="*/ 750627 h 999158"/>
              <a:gd name="connsiteX18" fmla="*/ 1937982 w 3643952"/>
              <a:gd name="connsiteY18" fmla="*/ 723332 h 999158"/>
              <a:gd name="connsiteX19" fmla="*/ 2088107 w 3643952"/>
              <a:gd name="connsiteY19" fmla="*/ 627797 h 999158"/>
              <a:gd name="connsiteX20" fmla="*/ 2129051 w 3643952"/>
              <a:gd name="connsiteY20" fmla="*/ 614149 h 999158"/>
              <a:gd name="connsiteX21" fmla="*/ 2197289 w 3643952"/>
              <a:gd name="connsiteY21" fmla="*/ 559558 h 999158"/>
              <a:gd name="connsiteX22" fmla="*/ 2347415 w 3643952"/>
              <a:gd name="connsiteY22" fmla="*/ 518615 h 999158"/>
              <a:gd name="connsiteX23" fmla="*/ 2388358 w 3643952"/>
              <a:gd name="connsiteY23" fmla="*/ 491320 h 999158"/>
              <a:gd name="connsiteX24" fmla="*/ 2497540 w 3643952"/>
              <a:gd name="connsiteY24" fmla="*/ 409433 h 999158"/>
              <a:gd name="connsiteX25" fmla="*/ 2593074 w 3643952"/>
              <a:gd name="connsiteY25" fmla="*/ 368490 h 999158"/>
              <a:gd name="connsiteX26" fmla="*/ 2634018 w 3643952"/>
              <a:gd name="connsiteY26" fmla="*/ 341194 h 999158"/>
              <a:gd name="connsiteX27" fmla="*/ 2688609 w 3643952"/>
              <a:gd name="connsiteY27" fmla="*/ 313899 h 999158"/>
              <a:gd name="connsiteX28" fmla="*/ 2811439 w 3643952"/>
              <a:gd name="connsiteY28" fmla="*/ 218364 h 999158"/>
              <a:gd name="connsiteX29" fmla="*/ 2866030 w 3643952"/>
              <a:gd name="connsiteY29" fmla="*/ 177421 h 999158"/>
              <a:gd name="connsiteX30" fmla="*/ 2934268 w 3643952"/>
              <a:gd name="connsiteY30" fmla="*/ 136478 h 999158"/>
              <a:gd name="connsiteX31" fmla="*/ 2975212 w 3643952"/>
              <a:gd name="connsiteY31" fmla="*/ 95534 h 999158"/>
              <a:gd name="connsiteX32" fmla="*/ 3043451 w 3643952"/>
              <a:gd name="connsiteY32" fmla="*/ 54591 h 999158"/>
              <a:gd name="connsiteX33" fmla="*/ 3125337 w 3643952"/>
              <a:gd name="connsiteY33" fmla="*/ 0 h 999158"/>
              <a:gd name="connsiteX34" fmla="*/ 3166280 w 3643952"/>
              <a:gd name="connsiteY34" fmla="*/ 13648 h 999158"/>
              <a:gd name="connsiteX35" fmla="*/ 3179928 w 3643952"/>
              <a:gd name="connsiteY35" fmla="*/ 54591 h 999158"/>
              <a:gd name="connsiteX36" fmla="*/ 3207224 w 3643952"/>
              <a:gd name="connsiteY36" fmla="*/ 122830 h 999158"/>
              <a:gd name="connsiteX37" fmla="*/ 3234519 w 3643952"/>
              <a:gd name="connsiteY37" fmla="*/ 232012 h 999158"/>
              <a:gd name="connsiteX38" fmla="*/ 3248167 w 3643952"/>
              <a:gd name="connsiteY38" fmla="*/ 286603 h 999158"/>
              <a:gd name="connsiteX39" fmla="*/ 3289110 w 3643952"/>
              <a:gd name="connsiteY39" fmla="*/ 395785 h 999158"/>
              <a:gd name="connsiteX40" fmla="*/ 3302758 w 3643952"/>
              <a:gd name="connsiteY40" fmla="*/ 600502 h 999158"/>
              <a:gd name="connsiteX41" fmla="*/ 3316406 w 3643952"/>
              <a:gd name="connsiteY41" fmla="*/ 668740 h 999158"/>
              <a:gd name="connsiteX42" fmla="*/ 3343701 w 3643952"/>
              <a:gd name="connsiteY42" fmla="*/ 777923 h 999158"/>
              <a:gd name="connsiteX43" fmla="*/ 3357349 w 3643952"/>
              <a:gd name="connsiteY43" fmla="*/ 832514 h 999158"/>
              <a:gd name="connsiteX44" fmla="*/ 3411940 w 3643952"/>
              <a:gd name="connsiteY44" fmla="*/ 914400 h 999158"/>
              <a:gd name="connsiteX45" fmla="*/ 3521122 w 3643952"/>
              <a:gd name="connsiteY45" fmla="*/ 982639 h 999158"/>
              <a:gd name="connsiteX46" fmla="*/ 3643952 w 3643952"/>
              <a:gd name="connsiteY46" fmla="*/ 982639 h 99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643952" h="999158">
                <a:moveTo>
                  <a:pt x="0" y="600502"/>
                </a:moveTo>
                <a:cubicBezTo>
                  <a:pt x="22746" y="582305"/>
                  <a:pt x="46587" y="565398"/>
                  <a:pt x="68239" y="545911"/>
                </a:cubicBezTo>
                <a:cubicBezTo>
                  <a:pt x="268858" y="365353"/>
                  <a:pt x="-35338" y="616301"/>
                  <a:pt x="245659" y="382137"/>
                </a:cubicBezTo>
                <a:cubicBezTo>
                  <a:pt x="263133" y="367575"/>
                  <a:pt x="280367" y="352241"/>
                  <a:pt x="300251" y="341194"/>
                </a:cubicBezTo>
                <a:cubicBezTo>
                  <a:pt x="321666" y="329297"/>
                  <a:pt x="345743" y="322997"/>
                  <a:pt x="368489" y="313899"/>
                </a:cubicBezTo>
                <a:cubicBezTo>
                  <a:pt x="436728" y="327547"/>
                  <a:pt x="508175" y="330068"/>
                  <a:pt x="573206" y="354842"/>
                </a:cubicBezTo>
                <a:cubicBezTo>
                  <a:pt x="606409" y="367491"/>
                  <a:pt x="628682" y="399312"/>
                  <a:pt x="655092" y="423081"/>
                </a:cubicBezTo>
                <a:cubicBezTo>
                  <a:pt x="777812" y="533530"/>
                  <a:pt x="633832" y="415469"/>
                  <a:pt x="777922" y="559558"/>
                </a:cubicBezTo>
                <a:cubicBezTo>
                  <a:pt x="803046" y="584682"/>
                  <a:pt x="834685" y="602673"/>
                  <a:pt x="859809" y="627797"/>
                </a:cubicBezTo>
                <a:cubicBezTo>
                  <a:pt x="871407" y="639395"/>
                  <a:pt x="877570" y="655393"/>
                  <a:pt x="887104" y="668740"/>
                </a:cubicBezTo>
                <a:cubicBezTo>
                  <a:pt x="919140" y="713591"/>
                  <a:pt x="966385" y="776185"/>
                  <a:pt x="1009934" y="805218"/>
                </a:cubicBezTo>
                <a:cubicBezTo>
                  <a:pt x="1053848" y="834494"/>
                  <a:pt x="1053518" y="836720"/>
                  <a:pt x="1105468" y="859809"/>
                </a:cubicBezTo>
                <a:cubicBezTo>
                  <a:pt x="1127855" y="869759"/>
                  <a:pt x="1151320" y="877155"/>
                  <a:pt x="1173707" y="887105"/>
                </a:cubicBezTo>
                <a:cubicBezTo>
                  <a:pt x="1266166" y="928198"/>
                  <a:pt x="1188828" y="906506"/>
                  <a:pt x="1296537" y="928048"/>
                </a:cubicBezTo>
                <a:cubicBezTo>
                  <a:pt x="1369325" y="923499"/>
                  <a:pt x="1442299" y="921315"/>
                  <a:pt x="1514901" y="914400"/>
                </a:cubicBezTo>
                <a:cubicBezTo>
                  <a:pt x="1537993" y="912201"/>
                  <a:pt x="1560496" y="905784"/>
                  <a:pt x="1583140" y="900752"/>
                </a:cubicBezTo>
                <a:cubicBezTo>
                  <a:pt x="1645027" y="887000"/>
                  <a:pt x="1651563" y="882494"/>
                  <a:pt x="1719618" y="859809"/>
                </a:cubicBezTo>
                <a:cubicBezTo>
                  <a:pt x="1782220" y="807640"/>
                  <a:pt x="1800648" y="785174"/>
                  <a:pt x="1869743" y="750627"/>
                </a:cubicBezTo>
                <a:cubicBezTo>
                  <a:pt x="1891655" y="739671"/>
                  <a:pt x="1916070" y="734288"/>
                  <a:pt x="1937982" y="723332"/>
                </a:cubicBezTo>
                <a:cubicBezTo>
                  <a:pt x="2029000" y="677823"/>
                  <a:pt x="1990767" y="681875"/>
                  <a:pt x="2088107" y="627797"/>
                </a:cubicBezTo>
                <a:cubicBezTo>
                  <a:pt x="2100683" y="620810"/>
                  <a:pt x="2115403" y="618698"/>
                  <a:pt x="2129051" y="614149"/>
                </a:cubicBezTo>
                <a:cubicBezTo>
                  <a:pt x="2151797" y="595952"/>
                  <a:pt x="2172311" y="574545"/>
                  <a:pt x="2197289" y="559558"/>
                </a:cubicBezTo>
                <a:cubicBezTo>
                  <a:pt x="2247866" y="529212"/>
                  <a:pt x="2290335" y="528129"/>
                  <a:pt x="2347415" y="518615"/>
                </a:cubicBezTo>
                <a:cubicBezTo>
                  <a:pt x="2361063" y="509517"/>
                  <a:pt x="2375093" y="500967"/>
                  <a:pt x="2388358" y="491320"/>
                </a:cubicBezTo>
                <a:cubicBezTo>
                  <a:pt x="2425149" y="464563"/>
                  <a:pt x="2454382" y="423819"/>
                  <a:pt x="2497540" y="409433"/>
                </a:cubicBezTo>
                <a:cubicBezTo>
                  <a:pt x="2543472" y="394122"/>
                  <a:pt x="2545856" y="395472"/>
                  <a:pt x="2593074" y="368490"/>
                </a:cubicBezTo>
                <a:cubicBezTo>
                  <a:pt x="2607316" y="360352"/>
                  <a:pt x="2619776" y="349332"/>
                  <a:pt x="2634018" y="341194"/>
                </a:cubicBezTo>
                <a:cubicBezTo>
                  <a:pt x="2651682" y="331100"/>
                  <a:pt x="2671882" y="325479"/>
                  <a:pt x="2688609" y="313899"/>
                </a:cubicBezTo>
                <a:cubicBezTo>
                  <a:pt x="2731256" y="284374"/>
                  <a:pt x="2770326" y="249990"/>
                  <a:pt x="2811439" y="218364"/>
                </a:cubicBezTo>
                <a:cubicBezTo>
                  <a:pt x="2829468" y="204495"/>
                  <a:pt x="2846525" y="189124"/>
                  <a:pt x="2866030" y="177421"/>
                </a:cubicBezTo>
                <a:cubicBezTo>
                  <a:pt x="2888776" y="163773"/>
                  <a:pt x="2913047" y="152394"/>
                  <a:pt x="2934268" y="136478"/>
                </a:cubicBezTo>
                <a:cubicBezTo>
                  <a:pt x="2949709" y="124897"/>
                  <a:pt x="2959771" y="107115"/>
                  <a:pt x="2975212" y="95534"/>
                </a:cubicBezTo>
                <a:cubicBezTo>
                  <a:pt x="2996433" y="79618"/>
                  <a:pt x="3022230" y="70507"/>
                  <a:pt x="3043451" y="54591"/>
                </a:cubicBezTo>
                <a:cubicBezTo>
                  <a:pt x="3125237" y="-6748"/>
                  <a:pt x="3043223" y="27372"/>
                  <a:pt x="3125337" y="0"/>
                </a:cubicBezTo>
                <a:cubicBezTo>
                  <a:pt x="3138985" y="4549"/>
                  <a:pt x="3156108" y="3476"/>
                  <a:pt x="3166280" y="13648"/>
                </a:cubicBezTo>
                <a:cubicBezTo>
                  <a:pt x="3176452" y="23820"/>
                  <a:pt x="3174877" y="41121"/>
                  <a:pt x="3179928" y="54591"/>
                </a:cubicBezTo>
                <a:cubicBezTo>
                  <a:pt x="3188530" y="77530"/>
                  <a:pt x="3200019" y="99415"/>
                  <a:pt x="3207224" y="122830"/>
                </a:cubicBezTo>
                <a:cubicBezTo>
                  <a:pt x="3218256" y="158685"/>
                  <a:pt x="3225421" y="195618"/>
                  <a:pt x="3234519" y="232012"/>
                </a:cubicBezTo>
                <a:cubicBezTo>
                  <a:pt x="3239068" y="250209"/>
                  <a:pt x="3241201" y="269187"/>
                  <a:pt x="3248167" y="286603"/>
                </a:cubicBezTo>
                <a:cubicBezTo>
                  <a:pt x="3280805" y="368199"/>
                  <a:pt x="3267715" y="331601"/>
                  <a:pt x="3289110" y="395785"/>
                </a:cubicBezTo>
                <a:cubicBezTo>
                  <a:pt x="3293659" y="464024"/>
                  <a:pt x="3295953" y="532451"/>
                  <a:pt x="3302758" y="600502"/>
                </a:cubicBezTo>
                <a:cubicBezTo>
                  <a:pt x="3305066" y="623583"/>
                  <a:pt x="3311190" y="646138"/>
                  <a:pt x="3316406" y="668740"/>
                </a:cubicBezTo>
                <a:cubicBezTo>
                  <a:pt x="3324841" y="705294"/>
                  <a:pt x="3334603" y="741529"/>
                  <a:pt x="3343701" y="777923"/>
                </a:cubicBezTo>
                <a:cubicBezTo>
                  <a:pt x="3348250" y="796120"/>
                  <a:pt x="3346944" y="816907"/>
                  <a:pt x="3357349" y="832514"/>
                </a:cubicBezTo>
                <a:lnTo>
                  <a:pt x="3411940" y="914400"/>
                </a:lnTo>
                <a:cubicBezTo>
                  <a:pt x="3447398" y="967587"/>
                  <a:pt x="3437354" y="970672"/>
                  <a:pt x="3521122" y="982639"/>
                </a:cubicBezTo>
                <a:cubicBezTo>
                  <a:pt x="3626726" y="997726"/>
                  <a:pt x="3587884" y="1010673"/>
                  <a:pt x="3643952" y="982639"/>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p>
        </p:txBody>
      </p:sp>
      <p:sp>
        <p:nvSpPr>
          <p:cNvPr id="50" name="Freeform 49"/>
          <p:cNvSpPr/>
          <p:nvPr userDrawn="1"/>
        </p:nvSpPr>
        <p:spPr>
          <a:xfrm>
            <a:off x="8488907" y="1542197"/>
            <a:ext cx="902671" cy="3766782"/>
          </a:xfrm>
          <a:custGeom>
            <a:avLst/>
            <a:gdLst>
              <a:gd name="connsiteX0" fmla="*/ 696036 w 902671"/>
              <a:gd name="connsiteY0" fmla="*/ 0 h 3766782"/>
              <a:gd name="connsiteX1" fmla="*/ 614150 w 902671"/>
              <a:gd name="connsiteY1" fmla="*/ 27296 h 3766782"/>
              <a:gd name="connsiteX2" fmla="*/ 545911 w 902671"/>
              <a:gd name="connsiteY2" fmla="*/ 40943 h 3766782"/>
              <a:gd name="connsiteX3" fmla="*/ 491320 w 902671"/>
              <a:gd name="connsiteY3" fmla="*/ 68239 h 3766782"/>
              <a:gd name="connsiteX4" fmla="*/ 382138 w 902671"/>
              <a:gd name="connsiteY4" fmla="*/ 95534 h 3766782"/>
              <a:gd name="connsiteX5" fmla="*/ 341194 w 902671"/>
              <a:gd name="connsiteY5" fmla="*/ 122830 h 3766782"/>
              <a:gd name="connsiteX6" fmla="*/ 232012 w 902671"/>
              <a:gd name="connsiteY6" fmla="*/ 177421 h 3766782"/>
              <a:gd name="connsiteX7" fmla="*/ 136478 w 902671"/>
              <a:gd name="connsiteY7" fmla="*/ 272955 h 3766782"/>
              <a:gd name="connsiteX8" fmla="*/ 95535 w 902671"/>
              <a:gd name="connsiteY8" fmla="*/ 313899 h 3766782"/>
              <a:gd name="connsiteX9" fmla="*/ 68239 w 902671"/>
              <a:gd name="connsiteY9" fmla="*/ 354842 h 3766782"/>
              <a:gd name="connsiteX10" fmla="*/ 27296 w 902671"/>
              <a:gd name="connsiteY10" fmla="*/ 409433 h 3766782"/>
              <a:gd name="connsiteX11" fmla="*/ 0 w 902671"/>
              <a:gd name="connsiteY11" fmla="*/ 477672 h 3766782"/>
              <a:gd name="connsiteX12" fmla="*/ 81887 w 902671"/>
              <a:gd name="connsiteY12" fmla="*/ 627797 h 3766782"/>
              <a:gd name="connsiteX13" fmla="*/ 191069 w 902671"/>
              <a:gd name="connsiteY13" fmla="*/ 682388 h 3766782"/>
              <a:gd name="connsiteX14" fmla="*/ 327547 w 902671"/>
              <a:gd name="connsiteY14" fmla="*/ 764275 h 3766782"/>
              <a:gd name="connsiteX15" fmla="*/ 368490 w 902671"/>
              <a:gd name="connsiteY15" fmla="*/ 791570 h 3766782"/>
              <a:gd name="connsiteX16" fmla="*/ 464024 w 902671"/>
              <a:gd name="connsiteY16" fmla="*/ 873457 h 3766782"/>
              <a:gd name="connsiteX17" fmla="*/ 504968 w 902671"/>
              <a:gd name="connsiteY17" fmla="*/ 928048 h 3766782"/>
              <a:gd name="connsiteX18" fmla="*/ 586854 w 902671"/>
              <a:gd name="connsiteY18" fmla="*/ 1023582 h 3766782"/>
              <a:gd name="connsiteX19" fmla="*/ 668741 w 902671"/>
              <a:gd name="connsiteY19" fmla="*/ 1201003 h 3766782"/>
              <a:gd name="connsiteX20" fmla="*/ 682389 w 902671"/>
              <a:gd name="connsiteY20" fmla="*/ 1241946 h 3766782"/>
              <a:gd name="connsiteX21" fmla="*/ 723332 w 902671"/>
              <a:gd name="connsiteY21" fmla="*/ 1296537 h 3766782"/>
              <a:gd name="connsiteX22" fmla="*/ 750627 w 902671"/>
              <a:gd name="connsiteY22" fmla="*/ 1419367 h 3766782"/>
              <a:gd name="connsiteX23" fmla="*/ 736980 w 902671"/>
              <a:gd name="connsiteY23" fmla="*/ 1705970 h 3766782"/>
              <a:gd name="connsiteX24" fmla="*/ 723332 w 902671"/>
              <a:gd name="connsiteY24" fmla="*/ 1746913 h 3766782"/>
              <a:gd name="connsiteX25" fmla="*/ 627797 w 902671"/>
              <a:gd name="connsiteY25" fmla="*/ 1856096 h 3766782"/>
              <a:gd name="connsiteX26" fmla="*/ 573206 w 902671"/>
              <a:gd name="connsiteY26" fmla="*/ 1883391 h 3766782"/>
              <a:gd name="connsiteX27" fmla="*/ 504968 w 902671"/>
              <a:gd name="connsiteY27" fmla="*/ 1937982 h 3766782"/>
              <a:gd name="connsiteX28" fmla="*/ 464024 w 902671"/>
              <a:gd name="connsiteY28" fmla="*/ 1965278 h 3766782"/>
              <a:gd name="connsiteX29" fmla="*/ 409433 w 902671"/>
              <a:gd name="connsiteY29" fmla="*/ 2006221 h 3766782"/>
              <a:gd name="connsiteX30" fmla="*/ 354842 w 902671"/>
              <a:gd name="connsiteY30" fmla="*/ 2033516 h 3766782"/>
              <a:gd name="connsiteX31" fmla="*/ 245660 w 902671"/>
              <a:gd name="connsiteY31" fmla="*/ 2101755 h 3766782"/>
              <a:gd name="connsiteX32" fmla="*/ 150126 w 902671"/>
              <a:gd name="connsiteY32" fmla="*/ 2169994 h 3766782"/>
              <a:gd name="connsiteX33" fmla="*/ 27296 w 902671"/>
              <a:gd name="connsiteY33" fmla="*/ 2224585 h 3766782"/>
              <a:gd name="connsiteX34" fmla="*/ 68239 w 902671"/>
              <a:gd name="connsiteY34" fmla="*/ 2429302 h 3766782"/>
              <a:gd name="connsiteX35" fmla="*/ 81887 w 902671"/>
              <a:gd name="connsiteY35" fmla="*/ 2483893 h 3766782"/>
              <a:gd name="connsiteX36" fmla="*/ 177421 w 902671"/>
              <a:gd name="connsiteY36" fmla="*/ 2674961 h 3766782"/>
              <a:gd name="connsiteX37" fmla="*/ 245660 w 902671"/>
              <a:gd name="connsiteY37" fmla="*/ 2811439 h 3766782"/>
              <a:gd name="connsiteX38" fmla="*/ 341194 w 902671"/>
              <a:gd name="connsiteY38" fmla="*/ 2947916 h 3766782"/>
              <a:gd name="connsiteX39" fmla="*/ 354842 w 902671"/>
              <a:gd name="connsiteY39" fmla="*/ 2988860 h 3766782"/>
              <a:gd name="connsiteX40" fmla="*/ 409433 w 902671"/>
              <a:gd name="connsiteY40" fmla="*/ 3070746 h 3766782"/>
              <a:gd name="connsiteX41" fmla="*/ 436729 w 902671"/>
              <a:gd name="connsiteY41" fmla="*/ 3111690 h 3766782"/>
              <a:gd name="connsiteX42" fmla="*/ 464024 w 902671"/>
              <a:gd name="connsiteY42" fmla="*/ 3166281 h 3766782"/>
              <a:gd name="connsiteX43" fmla="*/ 573206 w 902671"/>
              <a:gd name="connsiteY43" fmla="*/ 3261815 h 3766782"/>
              <a:gd name="connsiteX44" fmla="*/ 682389 w 902671"/>
              <a:gd name="connsiteY44" fmla="*/ 3398293 h 3766782"/>
              <a:gd name="connsiteX45" fmla="*/ 750627 w 902671"/>
              <a:gd name="connsiteY45" fmla="*/ 3480179 h 3766782"/>
              <a:gd name="connsiteX46" fmla="*/ 764275 w 902671"/>
              <a:gd name="connsiteY46" fmla="*/ 3521122 h 3766782"/>
              <a:gd name="connsiteX47" fmla="*/ 832514 w 902671"/>
              <a:gd name="connsiteY47" fmla="*/ 3616657 h 3766782"/>
              <a:gd name="connsiteX48" fmla="*/ 873457 w 902671"/>
              <a:gd name="connsiteY48" fmla="*/ 3684896 h 3766782"/>
              <a:gd name="connsiteX49" fmla="*/ 900753 w 902671"/>
              <a:gd name="connsiteY49" fmla="*/ 3725839 h 3766782"/>
              <a:gd name="connsiteX50" fmla="*/ 900753 w 902671"/>
              <a:gd name="connsiteY50" fmla="*/ 3766782 h 376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02671" h="3766782">
                <a:moveTo>
                  <a:pt x="696036" y="0"/>
                </a:moveTo>
                <a:cubicBezTo>
                  <a:pt x="668741" y="9099"/>
                  <a:pt x="641908" y="19726"/>
                  <a:pt x="614150" y="27296"/>
                </a:cubicBezTo>
                <a:cubicBezTo>
                  <a:pt x="591771" y="33399"/>
                  <a:pt x="567917" y="33608"/>
                  <a:pt x="545911" y="40943"/>
                </a:cubicBezTo>
                <a:cubicBezTo>
                  <a:pt x="526610" y="47377"/>
                  <a:pt x="510621" y="61805"/>
                  <a:pt x="491320" y="68239"/>
                </a:cubicBezTo>
                <a:cubicBezTo>
                  <a:pt x="455731" y="80102"/>
                  <a:pt x="382138" y="95534"/>
                  <a:pt x="382138" y="95534"/>
                </a:cubicBezTo>
                <a:cubicBezTo>
                  <a:pt x="368490" y="104633"/>
                  <a:pt x="355594" y="114975"/>
                  <a:pt x="341194" y="122830"/>
                </a:cubicBezTo>
                <a:cubicBezTo>
                  <a:pt x="305473" y="142314"/>
                  <a:pt x="263785" y="152002"/>
                  <a:pt x="232012" y="177421"/>
                </a:cubicBezTo>
                <a:cubicBezTo>
                  <a:pt x="93095" y="288556"/>
                  <a:pt x="212519" y="181705"/>
                  <a:pt x="136478" y="272955"/>
                </a:cubicBezTo>
                <a:cubicBezTo>
                  <a:pt x="124122" y="287782"/>
                  <a:pt x="107891" y="299072"/>
                  <a:pt x="95535" y="313899"/>
                </a:cubicBezTo>
                <a:cubicBezTo>
                  <a:pt x="85034" y="326500"/>
                  <a:pt x="77773" y="341495"/>
                  <a:pt x="68239" y="354842"/>
                </a:cubicBezTo>
                <a:cubicBezTo>
                  <a:pt x="55018" y="373351"/>
                  <a:pt x="38343" y="389549"/>
                  <a:pt x="27296" y="409433"/>
                </a:cubicBezTo>
                <a:cubicBezTo>
                  <a:pt x="15398" y="430849"/>
                  <a:pt x="9099" y="454926"/>
                  <a:pt x="0" y="477672"/>
                </a:cubicBezTo>
                <a:cubicBezTo>
                  <a:pt x="15802" y="604082"/>
                  <a:pt x="-16980" y="574561"/>
                  <a:pt x="81887" y="627797"/>
                </a:cubicBezTo>
                <a:cubicBezTo>
                  <a:pt x="117713" y="647088"/>
                  <a:pt x="191069" y="682388"/>
                  <a:pt x="191069" y="682388"/>
                </a:cubicBezTo>
                <a:cubicBezTo>
                  <a:pt x="265525" y="756844"/>
                  <a:pt x="198091" y="699547"/>
                  <a:pt x="327547" y="764275"/>
                </a:cubicBezTo>
                <a:cubicBezTo>
                  <a:pt x="342218" y="771610"/>
                  <a:pt x="355143" y="782036"/>
                  <a:pt x="368490" y="791570"/>
                </a:cubicBezTo>
                <a:cubicBezTo>
                  <a:pt x="408236" y="819960"/>
                  <a:pt x="432695" y="836907"/>
                  <a:pt x="464024" y="873457"/>
                </a:cubicBezTo>
                <a:cubicBezTo>
                  <a:pt x="478827" y="890727"/>
                  <a:pt x="490165" y="910778"/>
                  <a:pt x="504968" y="928048"/>
                </a:cubicBezTo>
                <a:cubicBezTo>
                  <a:pt x="548347" y="978657"/>
                  <a:pt x="550415" y="961114"/>
                  <a:pt x="586854" y="1023582"/>
                </a:cubicBezTo>
                <a:cubicBezTo>
                  <a:pt x="620410" y="1081107"/>
                  <a:pt x="645594" y="1139279"/>
                  <a:pt x="668741" y="1201003"/>
                </a:cubicBezTo>
                <a:cubicBezTo>
                  <a:pt x="673792" y="1214473"/>
                  <a:pt x="675252" y="1229456"/>
                  <a:pt x="682389" y="1241946"/>
                </a:cubicBezTo>
                <a:cubicBezTo>
                  <a:pt x="693674" y="1261695"/>
                  <a:pt x="709684" y="1278340"/>
                  <a:pt x="723332" y="1296537"/>
                </a:cubicBezTo>
                <a:cubicBezTo>
                  <a:pt x="737406" y="1338759"/>
                  <a:pt x="750627" y="1371326"/>
                  <a:pt x="750627" y="1419367"/>
                </a:cubicBezTo>
                <a:cubicBezTo>
                  <a:pt x="750627" y="1515010"/>
                  <a:pt x="744923" y="1610658"/>
                  <a:pt x="736980" y="1705970"/>
                </a:cubicBezTo>
                <a:cubicBezTo>
                  <a:pt x="735785" y="1720306"/>
                  <a:pt x="730318" y="1734337"/>
                  <a:pt x="723332" y="1746913"/>
                </a:cubicBezTo>
                <a:cubicBezTo>
                  <a:pt x="685774" y="1814517"/>
                  <a:pt x="682971" y="1824568"/>
                  <a:pt x="627797" y="1856096"/>
                </a:cubicBezTo>
                <a:cubicBezTo>
                  <a:pt x="610133" y="1866190"/>
                  <a:pt x="590134" y="1872106"/>
                  <a:pt x="573206" y="1883391"/>
                </a:cubicBezTo>
                <a:cubicBezTo>
                  <a:pt x="548969" y="1899549"/>
                  <a:pt x="528271" y="1920504"/>
                  <a:pt x="504968" y="1937982"/>
                </a:cubicBezTo>
                <a:cubicBezTo>
                  <a:pt x="491846" y="1947824"/>
                  <a:pt x="477372" y="1955744"/>
                  <a:pt x="464024" y="1965278"/>
                </a:cubicBezTo>
                <a:cubicBezTo>
                  <a:pt x="445515" y="1978499"/>
                  <a:pt x="428722" y="1994166"/>
                  <a:pt x="409433" y="2006221"/>
                </a:cubicBezTo>
                <a:cubicBezTo>
                  <a:pt x="392181" y="2017004"/>
                  <a:pt x="373039" y="2024418"/>
                  <a:pt x="354842" y="2033516"/>
                </a:cubicBezTo>
                <a:cubicBezTo>
                  <a:pt x="272818" y="2115542"/>
                  <a:pt x="361976" y="2037135"/>
                  <a:pt x="245660" y="2101755"/>
                </a:cubicBezTo>
                <a:cubicBezTo>
                  <a:pt x="225486" y="2112963"/>
                  <a:pt x="175715" y="2158621"/>
                  <a:pt x="150126" y="2169994"/>
                </a:cubicBezTo>
                <a:cubicBezTo>
                  <a:pt x="3955" y="2234959"/>
                  <a:pt x="119955" y="2162813"/>
                  <a:pt x="27296" y="2224585"/>
                </a:cubicBezTo>
                <a:cubicBezTo>
                  <a:pt x="80918" y="2546310"/>
                  <a:pt x="30863" y="2298484"/>
                  <a:pt x="68239" y="2429302"/>
                </a:cubicBezTo>
                <a:cubicBezTo>
                  <a:pt x="73392" y="2447337"/>
                  <a:pt x="74269" y="2466753"/>
                  <a:pt x="81887" y="2483893"/>
                </a:cubicBezTo>
                <a:cubicBezTo>
                  <a:pt x="110807" y="2548963"/>
                  <a:pt x="145576" y="2611272"/>
                  <a:pt x="177421" y="2674961"/>
                </a:cubicBezTo>
                <a:cubicBezTo>
                  <a:pt x="200167" y="2720454"/>
                  <a:pt x="217447" y="2769119"/>
                  <a:pt x="245660" y="2811439"/>
                </a:cubicBezTo>
                <a:cubicBezTo>
                  <a:pt x="312868" y="2912251"/>
                  <a:pt x="280568" y="2867081"/>
                  <a:pt x="341194" y="2947916"/>
                </a:cubicBezTo>
                <a:cubicBezTo>
                  <a:pt x="345743" y="2961564"/>
                  <a:pt x="347855" y="2976284"/>
                  <a:pt x="354842" y="2988860"/>
                </a:cubicBezTo>
                <a:cubicBezTo>
                  <a:pt x="370774" y="3017537"/>
                  <a:pt x="391236" y="3043451"/>
                  <a:pt x="409433" y="3070746"/>
                </a:cubicBezTo>
                <a:cubicBezTo>
                  <a:pt x="418532" y="3084394"/>
                  <a:pt x="429394" y="3097019"/>
                  <a:pt x="436729" y="3111690"/>
                </a:cubicBezTo>
                <a:cubicBezTo>
                  <a:pt x="445827" y="3129887"/>
                  <a:pt x="452199" y="3149726"/>
                  <a:pt x="464024" y="3166281"/>
                </a:cubicBezTo>
                <a:cubicBezTo>
                  <a:pt x="491620" y="3204916"/>
                  <a:pt x="541127" y="3229736"/>
                  <a:pt x="573206" y="3261815"/>
                </a:cubicBezTo>
                <a:cubicBezTo>
                  <a:pt x="653897" y="3342507"/>
                  <a:pt x="621477" y="3327230"/>
                  <a:pt x="682389" y="3398293"/>
                </a:cubicBezTo>
                <a:cubicBezTo>
                  <a:pt x="718610" y="3440550"/>
                  <a:pt x="726496" y="3431917"/>
                  <a:pt x="750627" y="3480179"/>
                </a:cubicBezTo>
                <a:cubicBezTo>
                  <a:pt x="757061" y="3493046"/>
                  <a:pt x="757841" y="3508255"/>
                  <a:pt x="764275" y="3521122"/>
                </a:cubicBezTo>
                <a:cubicBezTo>
                  <a:pt x="776483" y="3545537"/>
                  <a:pt x="820149" y="3598110"/>
                  <a:pt x="832514" y="3616657"/>
                </a:cubicBezTo>
                <a:cubicBezTo>
                  <a:pt x="847228" y="3638728"/>
                  <a:pt x="859398" y="3662402"/>
                  <a:pt x="873457" y="3684896"/>
                </a:cubicBezTo>
                <a:cubicBezTo>
                  <a:pt x="882150" y="3698805"/>
                  <a:pt x="895566" y="3710278"/>
                  <a:pt x="900753" y="3725839"/>
                </a:cubicBezTo>
                <a:cubicBezTo>
                  <a:pt x="905069" y="3738786"/>
                  <a:pt x="900753" y="3753134"/>
                  <a:pt x="900753" y="3766782"/>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p>
        </p:txBody>
      </p:sp>
      <p:sp>
        <p:nvSpPr>
          <p:cNvPr id="51" name="Freeform 50"/>
          <p:cNvSpPr/>
          <p:nvPr userDrawn="1"/>
        </p:nvSpPr>
        <p:spPr>
          <a:xfrm>
            <a:off x="5454693" y="341631"/>
            <a:ext cx="1692322" cy="682388"/>
          </a:xfrm>
          <a:custGeom>
            <a:avLst/>
            <a:gdLst>
              <a:gd name="connsiteX0" fmla="*/ 0 w 1692322"/>
              <a:gd name="connsiteY0" fmla="*/ 218365 h 682388"/>
              <a:gd name="connsiteX1" fmla="*/ 95534 w 1692322"/>
              <a:gd name="connsiteY1" fmla="*/ 109182 h 682388"/>
              <a:gd name="connsiteX2" fmla="*/ 177421 w 1692322"/>
              <a:gd name="connsiteY2" fmla="*/ 68239 h 682388"/>
              <a:gd name="connsiteX3" fmla="*/ 245659 w 1692322"/>
              <a:gd name="connsiteY3" fmla="*/ 27296 h 682388"/>
              <a:gd name="connsiteX4" fmla="*/ 368489 w 1692322"/>
              <a:gd name="connsiteY4" fmla="*/ 0 h 682388"/>
              <a:gd name="connsiteX5" fmla="*/ 545910 w 1692322"/>
              <a:gd name="connsiteY5" fmla="*/ 40944 h 682388"/>
              <a:gd name="connsiteX6" fmla="*/ 559558 w 1692322"/>
              <a:gd name="connsiteY6" fmla="*/ 109182 h 682388"/>
              <a:gd name="connsiteX7" fmla="*/ 573206 w 1692322"/>
              <a:gd name="connsiteY7" fmla="*/ 218365 h 682388"/>
              <a:gd name="connsiteX8" fmla="*/ 600501 w 1692322"/>
              <a:gd name="connsiteY8" fmla="*/ 682388 h 682388"/>
              <a:gd name="connsiteX9" fmla="*/ 668740 w 1692322"/>
              <a:gd name="connsiteY9" fmla="*/ 655093 h 682388"/>
              <a:gd name="connsiteX10" fmla="*/ 736979 w 1692322"/>
              <a:gd name="connsiteY10" fmla="*/ 641445 h 682388"/>
              <a:gd name="connsiteX11" fmla="*/ 941695 w 1692322"/>
              <a:gd name="connsiteY11" fmla="*/ 559559 h 682388"/>
              <a:gd name="connsiteX12" fmla="*/ 1146412 w 1692322"/>
              <a:gd name="connsiteY12" fmla="*/ 477672 h 682388"/>
              <a:gd name="connsiteX13" fmla="*/ 1282889 w 1692322"/>
              <a:gd name="connsiteY13" fmla="*/ 436729 h 682388"/>
              <a:gd name="connsiteX14" fmla="*/ 1528549 w 1692322"/>
              <a:gd name="connsiteY14" fmla="*/ 313899 h 682388"/>
              <a:gd name="connsiteX15" fmla="*/ 1637731 w 1692322"/>
              <a:gd name="connsiteY15" fmla="*/ 259308 h 682388"/>
              <a:gd name="connsiteX16" fmla="*/ 1692322 w 1692322"/>
              <a:gd name="connsiteY16" fmla="*/ 232012 h 68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2322" h="682388">
                <a:moveTo>
                  <a:pt x="0" y="218365"/>
                </a:moveTo>
                <a:cubicBezTo>
                  <a:pt x="29493" y="181499"/>
                  <a:pt x="58612" y="139950"/>
                  <a:pt x="95534" y="109182"/>
                </a:cubicBezTo>
                <a:cubicBezTo>
                  <a:pt x="154200" y="60294"/>
                  <a:pt x="115871" y="99014"/>
                  <a:pt x="177421" y="68239"/>
                </a:cubicBezTo>
                <a:cubicBezTo>
                  <a:pt x="201147" y="56376"/>
                  <a:pt x="221933" y="39159"/>
                  <a:pt x="245659" y="27296"/>
                </a:cubicBezTo>
                <a:cubicBezTo>
                  <a:pt x="279257" y="10497"/>
                  <a:pt x="337039" y="5242"/>
                  <a:pt x="368489" y="0"/>
                </a:cubicBezTo>
                <a:cubicBezTo>
                  <a:pt x="427629" y="13648"/>
                  <a:pt x="493212" y="10831"/>
                  <a:pt x="545910" y="40944"/>
                </a:cubicBezTo>
                <a:cubicBezTo>
                  <a:pt x="566050" y="52453"/>
                  <a:pt x="556031" y="86255"/>
                  <a:pt x="559558" y="109182"/>
                </a:cubicBezTo>
                <a:cubicBezTo>
                  <a:pt x="565135" y="145433"/>
                  <a:pt x="569557" y="181869"/>
                  <a:pt x="573206" y="218365"/>
                </a:cubicBezTo>
                <a:cubicBezTo>
                  <a:pt x="591510" y="401414"/>
                  <a:pt x="591063" y="474758"/>
                  <a:pt x="600501" y="682388"/>
                </a:cubicBezTo>
                <a:cubicBezTo>
                  <a:pt x="623247" y="673290"/>
                  <a:pt x="645275" y="662133"/>
                  <a:pt x="668740" y="655093"/>
                </a:cubicBezTo>
                <a:cubicBezTo>
                  <a:pt x="690959" y="648428"/>
                  <a:pt x="715084" y="649108"/>
                  <a:pt x="736979" y="641445"/>
                </a:cubicBezTo>
                <a:cubicBezTo>
                  <a:pt x="806348" y="617166"/>
                  <a:pt x="873456" y="586854"/>
                  <a:pt x="941695" y="559559"/>
                </a:cubicBezTo>
                <a:cubicBezTo>
                  <a:pt x="1009934" y="532263"/>
                  <a:pt x="1076016" y="498791"/>
                  <a:pt x="1146412" y="477672"/>
                </a:cubicBezTo>
                <a:cubicBezTo>
                  <a:pt x="1191904" y="464024"/>
                  <a:pt x="1239234" y="455438"/>
                  <a:pt x="1282889" y="436729"/>
                </a:cubicBezTo>
                <a:cubicBezTo>
                  <a:pt x="1367039" y="400665"/>
                  <a:pt x="1446662" y="354842"/>
                  <a:pt x="1528549" y="313899"/>
                </a:cubicBezTo>
                <a:cubicBezTo>
                  <a:pt x="1528556" y="313895"/>
                  <a:pt x="1637723" y="259311"/>
                  <a:pt x="1637731" y="259308"/>
                </a:cubicBezTo>
                <a:cubicBezTo>
                  <a:pt x="1684778" y="243625"/>
                  <a:pt x="1668502" y="255832"/>
                  <a:pt x="1692322" y="232012"/>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p>
        </p:txBody>
      </p:sp>
      <p:sp>
        <p:nvSpPr>
          <p:cNvPr id="52" name="Freeform 51"/>
          <p:cNvSpPr/>
          <p:nvPr userDrawn="1"/>
        </p:nvSpPr>
        <p:spPr>
          <a:xfrm>
            <a:off x="5388158" y="736979"/>
            <a:ext cx="1023593" cy="627797"/>
          </a:xfrm>
          <a:custGeom>
            <a:avLst/>
            <a:gdLst>
              <a:gd name="connsiteX0" fmla="*/ 0 w 1023593"/>
              <a:gd name="connsiteY0" fmla="*/ 0 h 627797"/>
              <a:gd name="connsiteX1" fmla="*/ 272955 w 1023593"/>
              <a:gd name="connsiteY1" fmla="*/ 13648 h 627797"/>
              <a:gd name="connsiteX2" fmla="*/ 327546 w 1023593"/>
              <a:gd name="connsiteY2" fmla="*/ 68239 h 627797"/>
              <a:gd name="connsiteX3" fmla="*/ 354842 w 1023593"/>
              <a:gd name="connsiteY3" fmla="*/ 627797 h 627797"/>
              <a:gd name="connsiteX4" fmla="*/ 750627 w 1023593"/>
              <a:gd name="connsiteY4" fmla="*/ 600501 h 627797"/>
              <a:gd name="connsiteX5" fmla="*/ 887104 w 1023593"/>
              <a:gd name="connsiteY5" fmla="*/ 573206 h 627797"/>
              <a:gd name="connsiteX6" fmla="*/ 941695 w 1023593"/>
              <a:gd name="connsiteY6" fmla="*/ 545910 h 627797"/>
              <a:gd name="connsiteX7" fmla="*/ 982639 w 1023593"/>
              <a:gd name="connsiteY7" fmla="*/ 532263 h 627797"/>
              <a:gd name="connsiteX8" fmla="*/ 996286 w 1023593"/>
              <a:gd name="connsiteY8" fmla="*/ 477672 h 627797"/>
              <a:gd name="connsiteX9" fmla="*/ 1023582 w 1023593"/>
              <a:gd name="connsiteY9" fmla="*/ 382137 h 62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3593" h="627797">
                <a:moveTo>
                  <a:pt x="0" y="0"/>
                </a:moveTo>
                <a:cubicBezTo>
                  <a:pt x="90985" y="4549"/>
                  <a:pt x="183771" y="-4932"/>
                  <a:pt x="272955" y="13648"/>
                </a:cubicBezTo>
                <a:cubicBezTo>
                  <a:pt x="298149" y="18897"/>
                  <a:pt x="324145" y="42730"/>
                  <a:pt x="327546" y="68239"/>
                </a:cubicBezTo>
                <a:cubicBezTo>
                  <a:pt x="352227" y="253342"/>
                  <a:pt x="345743" y="441278"/>
                  <a:pt x="354842" y="627797"/>
                </a:cubicBezTo>
                <a:cubicBezTo>
                  <a:pt x="443402" y="623136"/>
                  <a:pt x="642330" y="616745"/>
                  <a:pt x="750627" y="600501"/>
                </a:cubicBezTo>
                <a:cubicBezTo>
                  <a:pt x="796507" y="593619"/>
                  <a:pt x="887104" y="573206"/>
                  <a:pt x="887104" y="573206"/>
                </a:cubicBezTo>
                <a:cubicBezTo>
                  <a:pt x="905301" y="564107"/>
                  <a:pt x="922995" y="553924"/>
                  <a:pt x="941695" y="545910"/>
                </a:cubicBezTo>
                <a:cubicBezTo>
                  <a:pt x="954918" y="540243"/>
                  <a:pt x="973652" y="543497"/>
                  <a:pt x="982639" y="532263"/>
                </a:cubicBezTo>
                <a:cubicBezTo>
                  <a:pt x="994356" y="517616"/>
                  <a:pt x="990896" y="495638"/>
                  <a:pt x="996286" y="477672"/>
                </a:cubicBezTo>
                <a:cubicBezTo>
                  <a:pt x="1025021" y="381889"/>
                  <a:pt x="1023582" y="426072"/>
                  <a:pt x="1023582" y="382137"/>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p>
        </p:txBody>
      </p:sp>
      <p:sp>
        <p:nvSpPr>
          <p:cNvPr id="53" name="Freeform 52"/>
          <p:cNvSpPr/>
          <p:nvPr userDrawn="1"/>
        </p:nvSpPr>
        <p:spPr>
          <a:xfrm>
            <a:off x="-108521" y="5950401"/>
            <a:ext cx="1832290" cy="914423"/>
          </a:xfrm>
          <a:custGeom>
            <a:avLst/>
            <a:gdLst>
              <a:gd name="connsiteX0" fmla="*/ 0 w 1969429"/>
              <a:gd name="connsiteY0" fmla="*/ 54614 h 1296560"/>
              <a:gd name="connsiteX1" fmla="*/ 95535 w 1969429"/>
              <a:gd name="connsiteY1" fmla="*/ 13671 h 1296560"/>
              <a:gd name="connsiteX2" fmla="*/ 163773 w 1969429"/>
              <a:gd name="connsiteY2" fmla="*/ 23 h 1296560"/>
              <a:gd name="connsiteX3" fmla="*/ 764275 w 1969429"/>
              <a:gd name="connsiteY3" fmla="*/ 27318 h 1296560"/>
              <a:gd name="connsiteX4" fmla="*/ 887105 w 1969429"/>
              <a:gd name="connsiteY4" fmla="*/ 54614 h 1296560"/>
              <a:gd name="connsiteX5" fmla="*/ 1009935 w 1969429"/>
              <a:gd name="connsiteY5" fmla="*/ 95557 h 1296560"/>
              <a:gd name="connsiteX6" fmla="*/ 1132764 w 1969429"/>
              <a:gd name="connsiteY6" fmla="*/ 150148 h 1296560"/>
              <a:gd name="connsiteX7" fmla="*/ 1296538 w 1969429"/>
              <a:gd name="connsiteY7" fmla="*/ 218387 h 1296560"/>
              <a:gd name="connsiteX8" fmla="*/ 1351129 w 1969429"/>
              <a:gd name="connsiteY8" fmla="*/ 259330 h 1296560"/>
              <a:gd name="connsiteX9" fmla="*/ 1446663 w 1969429"/>
              <a:gd name="connsiteY9" fmla="*/ 327569 h 1296560"/>
              <a:gd name="connsiteX10" fmla="*/ 1542197 w 1969429"/>
              <a:gd name="connsiteY10" fmla="*/ 436751 h 1296560"/>
              <a:gd name="connsiteX11" fmla="*/ 1678675 w 1969429"/>
              <a:gd name="connsiteY11" fmla="*/ 573229 h 1296560"/>
              <a:gd name="connsiteX12" fmla="*/ 1760561 w 1969429"/>
              <a:gd name="connsiteY12" fmla="*/ 682411 h 1296560"/>
              <a:gd name="connsiteX13" fmla="*/ 1801505 w 1969429"/>
              <a:gd name="connsiteY13" fmla="*/ 723354 h 1296560"/>
              <a:gd name="connsiteX14" fmla="*/ 1869744 w 1969429"/>
              <a:gd name="connsiteY14" fmla="*/ 832536 h 1296560"/>
              <a:gd name="connsiteX15" fmla="*/ 1897039 w 1969429"/>
              <a:gd name="connsiteY15" fmla="*/ 887127 h 1296560"/>
              <a:gd name="connsiteX16" fmla="*/ 1937982 w 1969429"/>
              <a:gd name="connsiteY16" fmla="*/ 941718 h 1296560"/>
              <a:gd name="connsiteX17" fmla="*/ 1965278 w 1969429"/>
              <a:gd name="connsiteY17" fmla="*/ 1296560 h 129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69429" h="1296560">
                <a:moveTo>
                  <a:pt x="0" y="54614"/>
                </a:moveTo>
                <a:cubicBezTo>
                  <a:pt x="31845" y="40966"/>
                  <a:pt x="62667" y="24627"/>
                  <a:pt x="95535" y="13671"/>
                </a:cubicBezTo>
                <a:cubicBezTo>
                  <a:pt x="117541" y="6336"/>
                  <a:pt x="140581" y="-450"/>
                  <a:pt x="163773" y="23"/>
                </a:cubicBezTo>
                <a:cubicBezTo>
                  <a:pt x="364105" y="4111"/>
                  <a:pt x="564108" y="18220"/>
                  <a:pt x="764275" y="27318"/>
                </a:cubicBezTo>
                <a:cubicBezTo>
                  <a:pt x="805218" y="36417"/>
                  <a:pt x="847018" y="42279"/>
                  <a:pt x="887105" y="54614"/>
                </a:cubicBezTo>
                <a:cubicBezTo>
                  <a:pt x="1096976" y="119190"/>
                  <a:pt x="768355" y="47240"/>
                  <a:pt x="1009935" y="95557"/>
                </a:cubicBezTo>
                <a:cubicBezTo>
                  <a:pt x="1250645" y="191844"/>
                  <a:pt x="928718" y="60878"/>
                  <a:pt x="1132764" y="150148"/>
                </a:cubicBezTo>
                <a:cubicBezTo>
                  <a:pt x="1186946" y="173853"/>
                  <a:pt x="1249225" y="182903"/>
                  <a:pt x="1296538" y="218387"/>
                </a:cubicBezTo>
                <a:cubicBezTo>
                  <a:pt x="1314735" y="232035"/>
                  <a:pt x="1332620" y="246109"/>
                  <a:pt x="1351129" y="259330"/>
                </a:cubicBezTo>
                <a:cubicBezTo>
                  <a:pt x="1390753" y="287633"/>
                  <a:pt x="1407025" y="292885"/>
                  <a:pt x="1446663" y="327569"/>
                </a:cubicBezTo>
                <a:cubicBezTo>
                  <a:pt x="1554592" y="422006"/>
                  <a:pt x="1452885" y="340569"/>
                  <a:pt x="1542197" y="436751"/>
                </a:cubicBezTo>
                <a:cubicBezTo>
                  <a:pt x="1585975" y="483896"/>
                  <a:pt x="1640073" y="521760"/>
                  <a:pt x="1678675" y="573229"/>
                </a:cubicBezTo>
                <a:cubicBezTo>
                  <a:pt x="1705970" y="609623"/>
                  <a:pt x="1728393" y="650243"/>
                  <a:pt x="1760561" y="682411"/>
                </a:cubicBezTo>
                <a:cubicBezTo>
                  <a:pt x="1774209" y="696059"/>
                  <a:pt x="1789149" y="708527"/>
                  <a:pt x="1801505" y="723354"/>
                </a:cubicBezTo>
                <a:cubicBezTo>
                  <a:pt x="1815717" y="740409"/>
                  <a:pt x="1865313" y="824560"/>
                  <a:pt x="1869744" y="832536"/>
                </a:cubicBezTo>
                <a:cubicBezTo>
                  <a:pt x="1879624" y="850321"/>
                  <a:pt x="1886256" y="869875"/>
                  <a:pt x="1897039" y="887127"/>
                </a:cubicBezTo>
                <a:cubicBezTo>
                  <a:pt x="1909094" y="906416"/>
                  <a:pt x="1924334" y="923521"/>
                  <a:pt x="1937982" y="941718"/>
                </a:cubicBezTo>
                <a:cubicBezTo>
                  <a:pt x="1985139" y="1130342"/>
                  <a:pt x="1965278" y="1013386"/>
                  <a:pt x="1965278" y="1296560"/>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p>
        </p:txBody>
      </p:sp>
      <p:sp>
        <p:nvSpPr>
          <p:cNvPr id="54" name="Freeform 53"/>
          <p:cNvSpPr/>
          <p:nvPr userDrawn="1"/>
        </p:nvSpPr>
        <p:spPr>
          <a:xfrm>
            <a:off x="1542197" y="5554639"/>
            <a:ext cx="982985" cy="518615"/>
          </a:xfrm>
          <a:custGeom>
            <a:avLst/>
            <a:gdLst>
              <a:gd name="connsiteX0" fmla="*/ 0 w 982985"/>
              <a:gd name="connsiteY0" fmla="*/ 0 h 518615"/>
              <a:gd name="connsiteX1" fmla="*/ 40943 w 982985"/>
              <a:gd name="connsiteY1" fmla="*/ 177421 h 518615"/>
              <a:gd name="connsiteX2" fmla="*/ 68239 w 982985"/>
              <a:gd name="connsiteY2" fmla="*/ 232012 h 518615"/>
              <a:gd name="connsiteX3" fmla="*/ 122830 w 982985"/>
              <a:gd name="connsiteY3" fmla="*/ 272955 h 518615"/>
              <a:gd name="connsiteX4" fmla="*/ 177421 w 982985"/>
              <a:gd name="connsiteY4" fmla="*/ 327546 h 518615"/>
              <a:gd name="connsiteX5" fmla="*/ 218364 w 982985"/>
              <a:gd name="connsiteY5" fmla="*/ 382137 h 518615"/>
              <a:gd name="connsiteX6" fmla="*/ 313899 w 982985"/>
              <a:gd name="connsiteY6" fmla="*/ 436728 h 518615"/>
              <a:gd name="connsiteX7" fmla="*/ 341194 w 982985"/>
              <a:gd name="connsiteY7" fmla="*/ 477671 h 518615"/>
              <a:gd name="connsiteX8" fmla="*/ 450376 w 982985"/>
              <a:gd name="connsiteY8" fmla="*/ 518615 h 518615"/>
              <a:gd name="connsiteX9" fmla="*/ 805218 w 982985"/>
              <a:gd name="connsiteY9" fmla="*/ 504967 h 518615"/>
              <a:gd name="connsiteX10" fmla="*/ 873457 w 982985"/>
              <a:gd name="connsiteY10" fmla="*/ 491319 h 518615"/>
              <a:gd name="connsiteX11" fmla="*/ 914400 w 982985"/>
              <a:gd name="connsiteY11" fmla="*/ 464024 h 518615"/>
              <a:gd name="connsiteX12" fmla="*/ 941696 w 982985"/>
              <a:gd name="connsiteY12" fmla="*/ 423080 h 518615"/>
              <a:gd name="connsiteX13" fmla="*/ 982639 w 982985"/>
              <a:gd name="connsiteY13" fmla="*/ 368489 h 518615"/>
              <a:gd name="connsiteX14" fmla="*/ 955343 w 982985"/>
              <a:gd name="connsiteY14" fmla="*/ 300251 h 518615"/>
              <a:gd name="connsiteX15" fmla="*/ 846161 w 982985"/>
              <a:gd name="connsiteY15" fmla="*/ 218364 h 518615"/>
              <a:gd name="connsiteX16" fmla="*/ 805218 w 982985"/>
              <a:gd name="connsiteY16" fmla="*/ 191068 h 518615"/>
              <a:gd name="connsiteX17" fmla="*/ 764275 w 982985"/>
              <a:gd name="connsiteY17" fmla="*/ 177421 h 518615"/>
              <a:gd name="connsiteX18" fmla="*/ 723331 w 982985"/>
              <a:gd name="connsiteY18" fmla="*/ 136477 h 518615"/>
              <a:gd name="connsiteX19" fmla="*/ 696036 w 982985"/>
              <a:gd name="connsiteY19" fmla="*/ 95534 h 518615"/>
              <a:gd name="connsiteX20" fmla="*/ 641445 w 982985"/>
              <a:gd name="connsiteY20" fmla="*/ 81886 h 518615"/>
              <a:gd name="connsiteX21" fmla="*/ 477672 w 982985"/>
              <a:gd name="connsiteY21" fmla="*/ 68239 h 51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2985" h="518615">
                <a:moveTo>
                  <a:pt x="0" y="0"/>
                </a:moveTo>
                <a:cubicBezTo>
                  <a:pt x="14023" y="112180"/>
                  <a:pt x="1806" y="89363"/>
                  <a:pt x="40943" y="177421"/>
                </a:cubicBezTo>
                <a:cubicBezTo>
                  <a:pt x="49206" y="196012"/>
                  <a:pt x="54999" y="216565"/>
                  <a:pt x="68239" y="232012"/>
                </a:cubicBezTo>
                <a:cubicBezTo>
                  <a:pt x="83042" y="249282"/>
                  <a:pt x="105712" y="257977"/>
                  <a:pt x="122830" y="272955"/>
                </a:cubicBezTo>
                <a:cubicBezTo>
                  <a:pt x="142197" y="289901"/>
                  <a:pt x="160475" y="308179"/>
                  <a:pt x="177421" y="327546"/>
                </a:cubicBezTo>
                <a:cubicBezTo>
                  <a:pt x="192399" y="344664"/>
                  <a:pt x="202280" y="366053"/>
                  <a:pt x="218364" y="382137"/>
                </a:cubicBezTo>
                <a:cubicBezTo>
                  <a:pt x="237657" y="401430"/>
                  <a:pt x="292486" y="426022"/>
                  <a:pt x="313899" y="436728"/>
                </a:cubicBezTo>
                <a:cubicBezTo>
                  <a:pt x="322997" y="450376"/>
                  <a:pt x="327847" y="468137"/>
                  <a:pt x="341194" y="477671"/>
                </a:cubicBezTo>
                <a:cubicBezTo>
                  <a:pt x="355473" y="487870"/>
                  <a:pt x="425721" y="510397"/>
                  <a:pt x="450376" y="518615"/>
                </a:cubicBezTo>
                <a:cubicBezTo>
                  <a:pt x="568657" y="514066"/>
                  <a:pt x="687095" y="512588"/>
                  <a:pt x="805218" y="504967"/>
                </a:cubicBezTo>
                <a:cubicBezTo>
                  <a:pt x="828367" y="503474"/>
                  <a:pt x="851737" y="499464"/>
                  <a:pt x="873457" y="491319"/>
                </a:cubicBezTo>
                <a:cubicBezTo>
                  <a:pt x="888815" y="485560"/>
                  <a:pt x="900752" y="473122"/>
                  <a:pt x="914400" y="464024"/>
                </a:cubicBezTo>
                <a:cubicBezTo>
                  <a:pt x="923499" y="450376"/>
                  <a:pt x="932162" y="436428"/>
                  <a:pt x="941696" y="423080"/>
                </a:cubicBezTo>
                <a:cubicBezTo>
                  <a:pt x="954917" y="404571"/>
                  <a:pt x="980127" y="391096"/>
                  <a:pt x="982639" y="368489"/>
                </a:cubicBezTo>
                <a:cubicBezTo>
                  <a:pt x="985344" y="344141"/>
                  <a:pt x="971822" y="318378"/>
                  <a:pt x="955343" y="300251"/>
                </a:cubicBezTo>
                <a:cubicBezTo>
                  <a:pt x="924741" y="266589"/>
                  <a:pt x="884013" y="243599"/>
                  <a:pt x="846161" y="218364"/>
                </a:cubicBezTo>
                <a:cubicBezTo>
                  <a:pt x="832513" y="209265"/>
                  <a:pt x="819889" y="198403"/>
                  <a:pt x="805218" y="191068"/>
                </a:cubicBezTo>
                <a:cubicBezTo>
                  <a:pt x="792351" y="184634"/>
                  <a:pt x="777923" y="181970"/>
                  <a:pt x="764275" y="177421"/>
                </a:cubicBezTo>
                <a:cubicBezTo>
                  <a:pt x="750627" y="163773"/>
                  <a:pt x="735687" y="151305"/>
                  <a:pt x="723331" y="136477"/>
                </a:cubicBezTo>
                <a:cubicBezTo>
                  <a:pt x="712830" y="123876"/>
                  <a:pt x="709684" y="104632"/>
                  <a:pt x="696036" y="95534"/>
                </a:cubicBezTo>
                <a:cubicBezTo>
                  <a:pt x="680429" y="85129"/>
                  <a:pt x="659480" y="87039"/>
                  <a:pt x="641445" y="81886"/>
                </a:cubicBezTo>
                <a:cubicBezTo>
                  <a:pt x="548365" y="55292"/>
                  <a:pt x="652725" y="68239"/>
                  <a:pt x="477672" y="68239"/>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p>
        </p:txBody>
      </p:sp>
      <p:sp>
        <p:nvSpPr>
          <p:cNvPr id="55" name="Freeform 54"/>
          <p:cNvSpPr/>
          <p:nvPr userDrawn="1"/>
        </p:nvSpPr>
        <p:spPr>
          <a:xfrm>
            <a:off x="1214651" y="2579427"/>
            <a:ext cx="587281" cy="504967"/>
          </a:xfrm>
          <a:custGeom>
            <a:avLst/>
            <a:gdLst>
              <a:gd name="connsiteX0" fmla="*/ 0 w 587281"/>
              <a:gd name="connsiteY0" fmla="*/ 0 h 504967"/>
              <a:gd name="connsiteX1" fmla="*/ 54591 w 587281"/>
              <a:gd name="connsiteY1" fmla="*/ 68239 h 504967"/>
              <a:gd name="connsiteX2" fmla="*/ 286603 w 587281"/>
              <a:gd name="connsiteY2" fmla="*/ 245660 h 504967"/>
              <a:gd name="connsiteX3" fmla="*/ 395785 w 587281"/>
              <a:gd name="connsiteY3" fmla="*/ 341194 h 504967"/>
              <a:gd name="connsiteX4" fmla="*/ 464024 w 587281"/>
              <a:gd name="connsiteY4" fmla="*/ 382137 h 504967"/>
              <a:gd name="connsiteX5" fmla="*/ 545910 w 587281"/>
              <a:gd name="connsiteY5" fmla="*/ 450376 h 504967"/>
              <a:gd name="connsiteX6" fmla="*/ 586853 w 587281"/>
              <a:gd name="connsiteY6" fmla="*/ 504967 h 50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281" h="504967">
                <a:moveTo>
                  <a:pt x="0" y="0"/>
                </a:moveTo>
                <a:cubicBezTo>
                  <a:pt x="18197" y="22746"/>
                  <a:pt x="33187" y="48481"/>
                  <a:pt x="54591" y="68239"/>
                </a:cubicBezTo>
                <a:cubicBezTo>
                  <a:pt x="180228" y="184212"/>
                  <a:pt x="164958" y="139221"/>
                  <a:pt x="286603" y="245660"/>
                </a:cubicBezTo>
                <a:cubicBezTo>
                  <a:pt x="322997" y="277505"/>
                  <a:pt x="357454" y="311709"/>
                  <a:pt x="395785" y="341194"/>
                </a:cubicBezTo>
                <a:cubicBezTo>
                  <a:pt x="416811" y="357367"/>
                  <a:pt x="442571" y="366535"/>
                  <a:pt x="464024" y="382137"/>
                </a:cubicBezTo>
                <a:cubicBezTo>
                  <a:pt x="492759" y="403035"/>
                  <a:pt x="517864" y="428562"/>
                  <a:pt x="545910" y="450376"/>
                </a:cubicBezTo>
                <a:cubicBezTo>
                  <a:pt x="594423" y="488109"/>
                  <a:pt x="586853" y="458280"/>
                  <a:pt x="586853" y="504967"/>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p>
        </p:txBody>
      </p:sp>
      <p:sp>
        <p:nvSpPr>
          <p:cNvPr id="56" name="Freeform 55"/>
          <p:cNvSpPr/>
          <p:nvPr userDrawn="1"/>
        </p:nvSpPr>
        <p:spPr>
          <a:xfrm>
            <a:off x="2210937" y="1351128"/>
            <a:ext cx="614150" cy="777923"/>
          </a:xfrm>
          <a:custGeom>
            <a:avLst/>
            <a:gdLst>
              <a:gd name="connsiteX0" fmla="*/ 0 w 614150"/>
              <a:gd name="connsiteY0" fmla="*/ 777923 h 777923"/>
              <a:gd name="connsiteX1" fmla="*/ 27296 w 614150"/>
              <a:gd name="connsiteY1" fmla="*/ 682388 h 777923"/>
              <a:gd name="connsiteX2" fmla="*/ 54591 w 614150"/>
              <a:gd name="connsiteY2" fmla="*/ 641445 h 777923"/>
              <a:gd name="connsiteX3" fmla="*/ 150126 w 614150"/>
              <a:gd name="connsiteY3" fmla="*/ 532263 h 777923"/>
              <a:gd name="connsiteX4" fmla="*/ 218364 w 614150"/>
              <a:gd name="connsiteY4" fmla="*/ 450376 h 777923"/>
              <a:gd name="connsiteX5" fmla="*/ 341194 w 614150"/>
              <a:gd name="connsiteY5" fmla="*/ 368490 h 777923"/>
              <a:gd name="connsiteX6" fmla="*/ 382138 w 614150"/>
              <a:gd name="connsiteY6" fmla="*/ 327547 h 777923"/>
              <a:gd name="connsiteX7" fmla="*/ 423081 w 614150"/>
              <a:gd name="connsiteY7" fmla="*/ 300251 h 777923"/>
              <a:gd name="connsiteX8" fmla="*/ 477672 w 614150"/>
              <a:gd name="connsiteY8" fmla="*/ 218365 h 777923"/>
              <a:gd name="connsiteX9" fmla="*/ 573206 w 614150"/>
              <a:gd name="connsiteY9" fmla="*/ 95535 h 777923"/>
              <a:gd name="connsiteX10" fmla="*/ 614150 w 614150"/>
              <a:gd name="connsiteY10" fmla="*/ 0 h 77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150" h="777923">
                <a:moveTo>
                  <a:pt x="0" y="777923"/>
                </a:moveTo>
                <a:cubicBezTo>
                  <a:pt x="9099" y="746078"/>
                  <a:pt x="14996" y="713139"/>
                  <a:pt x="27296" y="682388"/>
                </a:cubicBezTo>
                <a:cubicBezTo>
                  <a:pt x="33388" y="667159"/>
                  <a:pt x="44750" y="654567"/>
                  <a:pt x="54591" y="641445"/>
                </a:cubicBezTo>
                <a:cubicBezTo>
                  <a:pt x="218897" y="422368"/>
                  <a:pt x="23877" y="683761"/>
                  <a:pt x="150126" y="532263"/>
                </a:cubicBezTo>
                <a:cubicBezTo>
                  <a:pt x="202774" y="469086"/>
                  <a:pt x="148588" y="510184"/>
                  <a:pt x="218364" y="450376"/>
                </a:cubicBezTo>
                <a:cubicBezTo>
                  <a:pt x="323682" y="360103"/>
                  <a:pt x="219043" y="460103"/>
                  <a:pt x="341194" y="368490"/>
                </a:cubicBezTo>
                <a:cubicBezTo>
                  <a:pt x="356635" y="356909"/>
                  <a:pt x="367311" y="339903"/>
                  <a:pt x="382138" y="327547"/>
                </a:cubicBezTo>
                <a:cubicBezTo>
                  <a:pt x="394739" y="317046"/>
                  <a:pt x="409433" y="309350"/>
                  <a:pt x="423081" y="300251"/>
                </a:cubicBezTo>
                <a:cubicBezTo>
                  <a:pt x="441278" y="272956"/>
                  <a:pt x="454476" y="241562"/>
                  <a:pt x="477672" y="218365"/>
                </a:cubicBezTo>
                <a:cubicBezTo>
                  <a:pt x="512998" y="183039"/>
                  <a:pt x="556882" y="144506"/>
                  <a:pt x="573206" y="95535"/>
                </a:cubicBezTo>
                <a:cubicBezTo>
                  <a:pt x="602537" y="7544"/>
                  <a:pt x="580157" y="33993"/>
                  <a:pt x="614150" y="0"/>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p>
        </p:txBody>
      </p:sp>
      <p:sp>
        <p:nvSpPr>
          <p:cNvPr id="57" name="Freeform 56"/>
          <p:cNvSpPr/>
          <p:nvPr userDrawn="1"/>
        </p:nvSpPr>
        <p:spPr>
          <a:xfrm>
            <a:off x="2251881" y="1719618"/>
            <a:ext cx="668740" cy="723331"/>
          </a:xfrm>
          <a:custGeom>
            <a:avLst/>
            <a:gdLst>
              <a:gd name="connsiteX0" fmla="*/ 0 w 668740"/>
              <a:gd name="connsiteY0" fmla="*/ 723331 h 723331"/>
              <a:gd name="connsiteX1" fmla="*/ 40943 w 668740"/>
              <a:gd name="connsiteY1" fmla="*/ 655092 h 723331"/>
              <a:gd name="connsiteX2" fmla="*/ 95534 w 668740"/>
              <a:gd name="connsiteY2" fmla="*/ 559558 h 723331"/>
              <a:gd name="connsiteX3" fmla="*/ 150125 w 668740"/>
              <a:gd name="connsiteY3" fmla="*/ 491319 h 723331"/>
              <a:gd name="connsiteX4" fmla="*/ 191068 w 668740"/>
              <a:gd name="connsiteY4" fmla="*/ 450376 h 723331"/>
              <a:gd name="connsiteX5" fmla="*/ 259307 w 668740"/>
              <a:gd name="connsiteY5" fmla="*/ 368489 h 723331"/>
              <a:gd name="connsiteX6" fmla="*/ 300250 w 668740"/>
              <a:gd name="connsiteY6" fmla="*/ 354842 h 723331"/>
              <a:gd name="connsiteX7" fmla="*/ 395785 w 668740"/>
              <a:gd name="connsiteY7" fmla="*/ 286603 h 723331"/>
              <a:gd name="connsiteX8" fmla="*/ 436728 w 668740"/>
              <a:gd name="connsiteY8" fmla="*/ 259307 h 723331"/>
              <a:gd name="connsiteX9" fmla="*/ 504967 w 668740"/>
              <a:gd name="connsiteY9" fmla="*/ 177421 h 723331"/>
              <a:gd name="connsiteX10" fmla="*/ 559558 w 668740"/>
              <a:gd name="connsiteY10" fmla="*/ 136478 h 723331"/>
              <a:gd name="connsiteX11" fmla="*/ 627797 w 668740"/>
              <a:gd name="connsiteY11" fmla="*/ 54591 h 723331"/>
              <a:gd name="connsiteX12" fmla="*/ 668740 w 668740"/>
              <a:gd name="connsiteY12" fmla="*/ 0 h 72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8740" h="723331">
                <a:moveTo>
                  <a:pt x="0" y="723331"/>
                </a:moveTo>
                <a:cubicBezTo>
                  <a:pt x="13648" y="700585"/>
                  <a:pt x="28061" y="678280"/>
                  <a:pt x="40943" y="655092"/>
                </a:cubicBezTo>
                <a:cubicBezTo>
                  <a:pt x="73328" y="596798"/>
                  <a:pt x="58763" y="608586"/>
                  <a:pt x="95534" y="559558"/>
                </a:cubicBezTo>
                <a:cubicBezTo>
                  <a:pt x="113012" y="536254"/>
                  <a:pt x="130943" y="513241"/>
                  <a:pt x="150125" y="491319"/>
                </a:cubicBezTo>
                <a:cubicBezTo>
                  <a:pt x="162835" y="476794"/>
                  <a:pt x="178712" y="465203"/>
                  <a:pt x="191068" y="450376"/>
                </a:cubicBezTo>
                <a:cubicBezTo>
                  <a:pt x="222536" y="412615"/>
                  <a:pt x="214455" y="398391"/>
                  <a:pt x="259307" y="368489"/>
                </a:cubicBezTo>
                <a:cubicBezTo>
                  <a:pt x="271277" y="360509"/>
                  <a:pt x="286602" y="359391"/>
                  <a:pt x="300250" y="354842"/>
                </a:cubicBezTo>
                <a:cubicBezTo>
                  <a:pt x="396730" y="290522"/>
                  <a:pt x="277304" y="371233"/>
                  <a:pt x="395785" y="286603"/>
                </a:cubicBezTo>
                <a:cubicBezTo>
                  <a:pt x="409132" y="277069"/>
                  <a:pt x="424127" y="269808"/>
                  <a:pt x="436728" y="259307"/>
                </a:cubicBezTo>
                <a:cubicBezTo>
                  <a:pt x="570884" y="147509"/>
                  <a:pt x="397605" y="284782"/>
                  <a:pt x="504967" y="177421"/>
                </a:cubicBezTo>
                <a:cubicBezTo>
                  <a:pt x="521051" y="161337"/>
                  <a:pt x="541361" y="150126"/>
                  <a:pt x="559558" y="136478"/>
                </a:cubicBezTo>
                <a:cubicBezTo>
                  <a:pt x="627323" y="34827"/>
                  <a:pt x="540232" y="159668"/>
                  <a:pt x="627797" y="54591"/>
                </a:cubicBezTo>
                <a:cubicBezTo>
                  <a:pt x="704964" y="-38008"/>
                  <a:pt x="625332" y="43408"/>
                  <a:pt x="668740" y="0"/>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p>
        </p:txBody>
      </p:sp>
      <p:sp>
        <p:nvSpPr>
          <p:cNvPr id="58" name="Freeform 57"/>
          <p:cNvSpPr/>
          <p:nvPr userDrawn="1"/>
        </p:nvSpPr>
        <p:spPr>
          <a:xfrm>
            <a:off x="-300251" y="409433"/>
            <a:ext cx="1774209" cy="900752"/>
          </a:xfrm>
          <a:custGeom>
            <a:avLst/>
            <a:gdLst>
              <a:gd name="connsiteX0" fmla="*/ 0 w 1774209"/>
              <a:gd name="connsiteY0" fmla="*/ 0 h 900752"/>
              <a:gd name="connsiteX1" fmla="*/ 313899 w 1774209"/>
              <a:gd name="connsiteY1" fmla="*/ 27295 h 900752"/>
              <a:gd name="connsiteX2" fmla="*/ 545911 w 1774209"/>
              <a:gd name="connsiteY2" fmla="*/ 81886 h 900752"/>
              <a:gd name="connsiteX3" fmla="*/ 900752 w 1774209"/>
              <a:gd name="connsiteY3" fmla="*/ 136477 h 900752"/>
              <a:gd name="connsiteX4" fmla="*/ 1105469 w 1774209"/>
              <a:gd name="connsiteY4" fmla="*/ 191068 h 900752"/>
              <a:gd name="connsiteX5" fmla="*/ 1187355 w 1774209"/>
              <a:gd name="connsiteY5" fmla="*/ 204716 h 900752"/>
              <a:gd name="connsiteX6" fmla="*/ 1255594 w 1774209"/>
              <a:gd name="connsiteY6" fmla="*/ 218364 h 900752"/>
              <a:gd name="connsiteX7" fmla="*/ 1337481 w 1774209"/>
              <a:gd name="connsiteY7" fmla="*/ 272955 h 900752"/>
              <a:gd name="connsiteX8" fmla="*/ 1392072 w 1774209"/>
              <a:gd name="connsiteY8" fmla="*/ 300251 h 900752"/>
              <a:gd name="connsiteX9" fmla="*/ 1555845 w 1774209"/>
              <a:gd name="connsiteY9" fmla="*/ 409433 h 900752"/>
              <a:gd name="connsiteX10" fmla="*/ 1665027 w 1774209"/>
              <a:gd name="connsiteY10" fmla="*/ 518615 h 900752"/>
              <a:gd name="connsiteX11" fmla="*/ 1692323 w 1774209"/>
              <a:gd name="connsiteY11" fmla="*/ 573206 h 900752"/>
              <a:gd name="connsiteX12" fmla="*/ 1760561 w 1774209"/>
              <a:gd name="connsiteY12" fmla="*/ 668740 h 900752"/>
              <a:gd name="connsiteX13" fmla="*/ 1774209 w 1774209"/>
              <a:gd name="connsiteY13" fmla="*/ 709683 h 900752"/>
              <a:gd name="connsiteX14" fmla="*/ 1746914 w 1774209"/>
              <a:gd name="connsiteY14" fmla="*/ 818866 h 900752"/>
              <a:gd name="connsiteX15" fmla="*/ 1719618 w 1774209"/>
              <a:gd name="connsiteY15" fmla="*/ 859809 h 900752"/>
              <a:gd name="connsiteX16" fmla="*/ 1705970 w 1774209"/>
              <a:gd name="connsiteY16" fmla="*/ 900752 h 90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4209" h="900752">
                <a:moveTo>
                  <a:pt x="0" y="0"/>
                </a:moveTo>
                <a:cubicBezTo>
                  <a:pt x="23421" y="1802"/>
                  <a:pt x="272238" y="19580"/>
                  <a:pt x="313899" y="27295"/>
                </a:cubicBezTo>
                <a:cubicBezTo>
                  <a:pt x="392020" y="41762"/>
                  <a:pt x="468191" y="65400"/>
                  <a:pt x="545911" y="81886"/>
                </a:cubicBezTo>
                <a:cubicBezTo>
                  <a:pt x="751400" y="125475"/>
                  <a:pt x="726276" y="119030"/>
                  <a:pt x="900752" y="136477"/>
                </a:cubicBezTo>
                <a:cubicBezTo>
                  <a:pt x="969989" y="156259"/>
                  <a:pt x="1034801" y="175925"/>
                  <a:pt x="1105469" y="191068"/>
                </a:cubicBezTo>
                <a:cubicBezTo>
                  <a:pt x="1132527" y="196866"/>
                  <a:pt x="1160130" y="199766"/>
                  <a:pt x="1187355" y="204716"/>
                </a:cubicBezTo>
                <a:cubicBezTo>
                  <a:pt x="1210178" y="208866"/>
                  <a:pt x="1232848" y="213815"/>
                  <a:pt x="1255594" y="218364"/>
                </a:cubicBezTo>
                <a:cubicBezTo>
                  <a:pt x="1282890" y="236561"/>
                  <a:pt x="1309351" y="256077"/>
                  <a:pt x="1337481" y="272955"/>
                </a:cubicBezTo>
                <a:cubicBezTo>
                  <a:pt x="1354927" y="283422"/>
                  <a:pt x="1374498" y="290000"/>
                  <a:pt x="1392072" y="300251"/>
                </a:cubicBezTo>
                <a:cubicBezTo>
                  <a:pt x="1420602" y="316893"/>
                  <a:pt x="1519889" y="376474"/>
                  <a:pt x="1555845" y="409433"/>
                </a:cubicBezTo>
                <a:cubicBezTo>
                  <a:pt x="1593785" y="444212"/>
                  <a:pt x="1642009" y="472580"/>
                  <a:pt x="1665027" y="518615"/>
                </a:cubicBezTo>
                <a:cubicBezTo>
                  <a:pt x="1674126" y="536812"/>
                  <a:pt x="1681540" y="555954"/>
                  <a:pt x="1692323" y="573206"/>
                </a:cubicBezTo>
                <a:cubicBezTo>
                  <a:pt x="1707779" y="597936"/>
                  <a:pt x="1746124" y="639866"/>
                  <a:pt x="1760561" y="668740"/>
                </a:cubicBezTo>
                <a:cubicBezTo>
                  <a:pt x="1766995" y="681607"/>
                  <a:pt x="1769660" y="696035"/>
                  <a:pt x="1774209" y="709683"/>
                </a:cubicBezTo>
                <a:cubicBezTo>
                  <a:pt x="1769020" y="735630"/>
                  <a:pt x="1760900" y="790893"/>
                  <a:pt x="1746914" y="818866"/>
                </a:cubicBezTo>
                <a:cubicBezTo>
                  <a:pt x="1739579" y="833537"/>
                  <a:pt x="1726954" y="845138"/>
                  <a:pt x="1719618" y="859809"/>
                </a:cubicBezTo>
                <a:cubicBezTo>
                  <a:pt x="1713184" y="872676"/>
                  <a:pt x="1705970" y="900752"/>
                  <a:pt x="1705970" y="900752"/>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p>
        </p:txBody>
      </p:sp>
      <p:sp>
        <p:nvSpPr>
          <p:cNvPr id="59" name="Freeform 58"/>
          <p:cNvSpPr/>
          <p:nvPr userDrawn="1"/>
        </p:nvSpPr>
        <p:spPr>
          <a:xfrm>
            <a:off x="-108521" y="3780430"/>
            <a:ext cx="1323215" cy="1296701"/>
          </a:xfrm>
          <a:custGeom>
            <a:avLst/>
            <a:gdLst>
              <a:gd name="connsiteX0" fmla="*/ 0 w 1637776"/>
              <a:gd name="connsiteY0" fmla="*/ 0 h 1296701"/>
              <a:gd name="connsiteX1" fmla="*/ 177421 w 1637776"/>
              <a:gd name="connsiteY1" fmla="*/ 54591 h 1296701"/>
              <a:gd name="connsiteX2" fmla="*/ 914400 w 1637776"/>
              <a:gd name="connsiteY2" fmla="*/ 218364 h 1296701"/>
              <a:gd name="connsiteX3" fmla="*/ 1337481 w 1637776"/>
              <a:gd name="connsiteY3" fmla="*/ 382137 h 1296701"/>
              <a:gd name="connsiteX4" fmla="*/ 1405720 w 1637776"/>
              <a:gd name="connsiteY4" fmla="*/ 423080 h 1296701"/>
              <a:gd name="connsiteX5" fmla="*/ 1487606 w 1637776"/>
              <a:gd name="connsiteY5" fmla="*/ 491319 h 1296701"/>
              <a:gd name="connsiteX6" fmla="*/ 1528550 w 1637776"/>
              <a:gd name="connsiteY6" fmla="*/ 573206 h 1296701"/>
              <a:gd name="connsiteX7" fmla="*/ 1569493 w 1637776"/>
              <a:gd name="connsiteY7" fmla="*/ 641445 h 1296701"/>
              <a:gd name="connsiteX8" fmla="*/ 1610436 w 1637776"/>
              <a:gd name="connsiteY8" fmla="*/ 777922 h 1296701"/>
              <a:gd name="connsiteX9" fmla="*/ 1624084 w 1637776"/>
              <a:gd name="connsiteY9" fmla="*/ 900752 h 1296701"/>
              <a:gd name="connsiteX10" fmla="*/ 1637732 w 1637776"/>
              <a:gd name="connsiteY10" fmla="*/ 955343 h 1296701"/>
              <a:gd name="connsiteX11" fmla="*/ 1610436 w 1637776"/>
              <a:gd name="connsiteY11" fmla="*/ 1201003 h 1296701"/>
              <a:gd name="connsiteX12" fmla="*/ 1487606 w 1637776"/>
              <a:gd name="connsiteY12" fmla="*/ 1282889 h 1296701"/>
              <a:gd name="connsiteX13" fmla="*/ 1009935 w 1637776"/>
              <a:gd name="connsiteY13" fmla="*/ 1296537 h 12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7776" h="1296701">
                <a:moveTo>
                  <a:pt x="0" y="0"/>
                </a:moveTo>
                <a:cubicBezTo>
                  <a:pt x="59140" y="18197"/>
                  <a:pt x="117163" y="40531"/>
                  <a:pt x="177421" y="54591"/>
                </a:cubicBezTo>
                <a:cubicBezTo>
                  <a:pt x="571559" y="146556"/>
                  <a:pt x="351806" y="30832"/>
                  <a:pt x="914400" y="218364"/>
                </a:cubicBezTo>
                <a:cubicBezTo>
                  <a:pt x="1143627" y="294773"/>
                  <a:pt x="1140718" y="283757"/>
                  <a:pt x="1337481" y="382137"/>
                </a:cubicBezTo>
                <a:cubicBezTo>
                  <a:pt x="1361207" y="394000"/>
                  <a:pt x="1384267" y="407478"/>
                  <a:pt x="1405720" y="423080"/>
                </a:cubicBezTo>
                <a:cubicBezTo>
                  <a:pt x="1434455" y="443978"/>
                  <a:pt x="1460311" y="468573"/>
                  <a:pt x="1487606" y="491319"/>
                </a:cubicBezTo>
                <a:cubicBezTo>
                  <a:pt x="1501254" y="518615"/>
                  <a:pt x="1513937" y="546415"/>
                  <a:pt x="1528550" y="573206"/>
                </a:cubicBezTo>
                <a:cubicBezTo>
                  <a:pt x="1541252" y="596493"/>
                  <a:pt x="1559641" y="616816"/>
                  <a:pt x="1569493" y="641445"/>
                </a:cubicBezTo>
                <a:cubicBezTo>
                  <a:pt x="1587132" y="685543"/>
                  <a:pt x="1596788" y="732430"/>
                  <a:pt x="1610436" y="777922"/>
                </a:cubicBezTo>
                <a:cubicBezTo>
                  <a:pt x="1614985" y="818865"/>
                  <a:pt x="1617820" y="860036"/>
                  <a:pt x="1624084" y="900752"/>
                </a:cubicBezTo>
                <a:cubicBezTo>
                  <a:pt x="1626936" y="919291"/>
                  <a:pt x="1638584" y="936605"/>
                  <a:pt x="1637732" y="955343"/>
                </a:cubicBezTo>
                <a:cubicBezTo>
                  <a:pt x="1633991" y="1037649"/>
                  <a:pt x="1632114" y="1121516"/>
                  <a:pt x="1610436" y="1201003"/>
                </a:cubicBezTo>
                <a:cubicBezTo>
                  <a:pt x="1600321" y="1238092"/>
                  <a:pt x="1520908" y="1279189"/>
                  <a:pt x="1487606" y="1282889"/>
                </a:cubicBezTo>
                <a:cubicBezTo>
                  <a:pt x="1340604" y="1299222"/>
                  <a:pt x="1162206" y="1296537"/>
                  <a:pt x="1009935" y="1296537"/>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p>
        </p:txBody>
      </p:sp>
      <p:sp>
        <p:nvSpPr>
          <p:cNvPr id="60" name="Freeform 59"/>
          <p:cNvSpPr/>
          <p:nvPr userDrawn="1"/>
        </p:nvSpPr>
        <p:spPr>
          <a:xfrm>
            <a:off x="94730" y="4428780"/>
            <a:ext cx="751430" cy="1201704"/>
          </a:xfrm>
          <a:custGeom>
            <a:avLst/>
            <a:gdLst>
              <a:gd name="connsiteX0" fmla="*/ 751430 w 751430"/>
              <a:gd name="connsiteY0" fmla="*/ 14349 h 1201704"/>
              <a:gd name="connsiteX1" fmla="*/ 437532 w 751430"/>
              <a:gd name="connsiteY1" fmla="*/ 14349 h 1201704"/>
              <a:gd name="connsiteX2" fmla="*/ 246463 w 751430"/>
              <a:gd name="connsiteY2" fmla="*/ 109883 h 1201704"/>
              <a:gd name="connsiteX3" fmla="*/ 164576 w 751430"/>
              <a:gd name="connsiteY3" fmla="*/ 191770 h 1201704"/>
              <a:gd name="connsiteX4" fmla="*/ 28099 w 751430"/>
              <a:gd name="connsiteY4" fmla="*/ 396486 h 1201704"/>
              <a:gd name="connsiteX5" fmla="*/ 803 w 751430"/>
              <a:gd name="connsiteY5" fmla="*/ 505668 h 1201704"/>
              <a:gd name="connsiteX6" fmla="*/ 55394 w 751430"/>
              <a:gd name="connsiteY6" fmla="*/ 860510 h 1201704"/>
              <a:gd name="connsiteX7" fmla="*/ 123633 w 751430"/>
              <a:gd name="connsiteY7" fmla="*/ 942397 h 1201704"/>
              <a:gd name="connsiteX8" fmla="*/ 219167 w 751430"/>
              <a:gd name="connsiteY8" fmla="*/ 1037931 h 1201704"/>
              <a:gd name="connsiteX9" fmla="*/ 260111 w 751430"/>
              <a:gd name="connsiteY9" fmla="*/ 1092522 h 1201704"/>
              <a:gd name="connsiteX10" fmla="*/ 301054 w 751430"/>
              <a:gd name="connsiteY10" fmla="*/ 1160761 h 1201704"/>
              <a:gd name="connsiteX11" fmla="*/ 341997 w 751430"/>
              <a:gd name="connsiteY11" fmla="*/ 1188056 h 1201704"/>
              <a:gd name="connsiteX12" fmla="*/ 410236 w 751430"/>
              <a:gd name="connsiteY12" fmla="*/ 1201704 h 120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1430" h="1201704">
                <a:moveTo>
                  <a:pt x="751430" y="14349"/>
                </a:moveTo>
                <a:cubicBezTo>
                  <a:pt x="664324" y="7090"/>
                  <a:pt x="525957" y="-13947"/>
                  <a:pt x="437532" y="14349"/>
                </a:cubicBezTo>
                <a:cubicBezTo>
                  <a:pt x="369713" y="36051"/>
                  <a:pt x="296814" y="59532"/>
                  <a:pt x="246463" y="109883"/>
                </a:cubicBezTo>
                <a:cubicBezTo>
                  <a:pt x="219167" y="137179"/>
                  <a:pt x="188918" y="161810"/>
                  <a:pt x="164576" y="191770"/>
                </a:cubicBezTo>
                <a:cubicBezTo>
                  <a:pt x="104087" y="266218"/>
                  <a:pt x="73605" y="320642"/>
                  <a:pt x="28099" y="396486"/>
                </a:cubicBezTo>
                <a:cubicBezTo>
                  <a:pt x="19000" y="432880"/>
                  <a:pt x="803" y="468154"/>
                  <a:pt x="803" y="505668"/>
                </a:cubicBezTo>
                <a:cubicBezTo>
                  <a:pt x="803" y="580642"/>
                  <a:pt x="-10945" y="765740"/>
                  <a:pt x="55394" y="860510"/>
                </a:cubicBezTo>
                <a:cubicBezTo>
                  <a:pt x="75770" y="889618"/>
                  <a:pt x="99533" y="916289"/>
                  <a:pt x="123633" y="942397"/>
                </a:cubicBezTo>
                <a:cubicBezTo>
                  <a:pt x="154179" y="975489"/>
                  <a:pt x="192146" y="1001903"/>
                  <a:pt x="219167" y="1037931"/>
                </a:cubicBezTo>
                <a:cubicBezTo>
                  <a:pt x="232815" y="1056128"/>
                  <a:pt x="247494" y="1073596"/>
                  <a:pt x="260111" y="1092522"/>
                </a:cubicBezTo>
                <a:cubicBezTo>
                  <a:pt x="274825" y="1114593"/>
                  <a:pt x="283791" y="1140621"/>
                  <a:pt x="301054" y="1160761"/>
                </a:cubicBezTo>
                <a:cubicBezTo>
                  <a:pt x="311729" y="1173215"/>
                  <a:pt x="326639" y="1182297"/>
                  <a:pt x="341997" y="1188056"/>
                </a:cubicBezTo>
                <a:cubicBezTo>
                  <a:pt x="363717" y="1196201"/>
                  <a:pt x="410236" y="1201704"/>
                  <a:pt x="410236" y="1201704"/>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p>
        </p:txBody>
      </p:sp>
      <p:sp>
        <p:nvSpPr>
          <p:cNvPr id="61" name="Freeform 60"/>
          <p:cNvSpPr/>
          <p:nvPr userDrawn="1"/>
        </p:nvSpPr>
        <p:spPr>
          <a:xfrm>
            <a:off x="1364776" y="2265528"/>
            <a:ext cx="1501254" cy="1160060"/>
          </a:xfrm>
          <a:custGeom>
            <a:avLst/>
            <a:gdLst>
              <a:gd name="connsiteX0" fmla="*/ 0 w 1501254"/>
              <a:gd name="connsiteY0" fmla="*/ 0 h 1160060"/>
              <a:gd name="connsiteX1" fmla="*/ 163773 w 1501254"/>
              <a:gd name="connsiteY1" fmla="*/ 68239 h 1160060"/>
              <a:gd name="connsiteX2" fmla="*/ 354842 w 1501254"/>
              <a:gd name="connsiteY2" fmla="*/ 204717 h 1160060"/>
              <a:gd name="connsiteX3" fmla="*/ 477672 w 1501254"/>
              <a:gd name="connsiteY3" fmla="*/ 313899 h 1160060"/>
              <a:gd name="connsiteX4" fmla="*/ 627797 w 1501254"/>
              <a:gd name="connsiteY4" fmla="*/ 409433 h 1160060"/>
              <a:gd name="connsiteX5" fmla="*/ 723331 w 1501254"/>
              <a:gd name="connsiteY5" fmla="*/ 477672 h 1160060"/>
              <a:gd name="connsiteX6" fmla="*/ 873457 w 1501254"/>
              <a:gd name="connsiteY6" fmla="*/ 655093 h 1160060"/>
              <a:gd name="connsiteX7" fmla="*/ 941696 w 1501254"/>
              <a:gd name="connsiteY7" fmla="*/ 723332 h 1160060"/>
              <a:gd name="connsiteX8" fmla="*/ 982639 w 1501254"/>
              <a:gd name="connsiteY8" fmla="*/ 750627 h 1160060"/>
              <a:gd name="connsiteX9" fmla="*/ 1037230 w 1501254"/>
              <a:gd name="connsiteY9" fmla="*/ 805218 h 1160060"/>
              <a:gd name="connsiteX10" fmla="*/ 1146412 w 1501254"/>
              <a:gd name="connsiteY10" fmla="*/ 873457 h 1160060"/>
              <a:gd name="connsiteX11" fmla="*/ 1187355 w 1501254"/>
              <a:gd name="connsiteY11" fmla="*/ 900753 h 1160060"/>
              <a:gd name="connsiteX12" fmla="*/ 1241946 w 1501254"/>
              <a:gd name="connsiteY12" fmla="*/ 914400 h 1160060"/>
              <a:gd name="connsiteX13" fmla="*/ 1282890 w 1501254"/>
              <a:gd name="connsiteY13" fmla="*/ 955344 h 1160060"/>
              <a:gd name="connsiteX14" fmla="*/ 1323833 w 1501254"/>
              <a:gd name="connsiteY14" fmla="*/ 982639 h 1160060"/>
              <a:gd name="connsiteX15" fmla="*/ 1351128 w 1501254"/>
              <a:gd name="connsiteY15" fmla="*/ 1023582 h 1160060"/>
              <a:gd name="connsiteX16" fmla="*/ 1446663 w 1501254"/>
              <a:gd name="connsiteY16" fmla="*/ 1091821 h 1160060"/>
              <a:gd name="connsiteX17" fmla="*/ 1501254 w 1501254"/>
              <a:gd name="connsiteY17" fmla="*/ 1160060 h 116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01254" h="1160060">
                <a:moveTo>
                  <a:pt x="0" y="0"/>
                </a:moveTo>
                <a:cubicBezTo>
                  <a:pt x="54591" y="22746"/>
                  <a:pt x="114565" y="35434"/>
                  <a:pt x="163773" y="68239"/>
                </a:cubicBezTo>
                <a:cubicBezTo>
                  <a:pt x="239569" y="118770"/>
                  <a:pt x="280353" y="143772"/>
                  <a:pt x="354842" y="204717"/>
                </a:cubicBezTo>
                <a:cubicBezTo>
                  <a:pt x="491743" y="316728"/>
                  <a:pt x="250558" y="148726"/>
                  <a:pt x="477672" y="313899"/>
                </a:cubicBezTo>
                <a:cubicBezTo>
                  <a:pt x="516275" y="341974"/>
                  <a:pt x="595279" y="376915"/>
                  <a:pt x="627797" y="409433"/>
                </a:cubicBezTo>
                <a:cubicBezTo>
                  <a:pt x="692560" y="474196"/>
                  <a:pt x="657974" y="455886"/>
                  <a:pt x="723331" y="477672"/>
                </a:cubicBezTo>
                <a:cubicBezTo>
                  <a:pt x="802904" y="597030"/>
                  <a:pt x="754726" y="536362"/>
                  <a:pt x="873457" y="655093"/>
                </a:cubicBezTo>
                <a:cubicBezTo>
                  <a:pt x="896203" y="677839"/>
                  <a:pt x="914930" y="705488"/>
                  <a:pt x="941696" y="723332"/>
                </a:cubicBezTo>
                <a:cubicBezTo>
                  <a:pt x="955344" y="732430"/>
                  <a:pt x="970185" y="739952"/>
                  <a:pt x="982639" y="750627"/>
                </a:cubicBezTo>
                <a:cubicBezTo>
                  <a:pt x="1002178" y="767375"/>
                  <a:pt x="1017691" y="788470"/>
                  <a:pt x="1037230" y="805218"/>
                </a:cubicBezTo>
                <a:cubicBezTo>
                  <a:pt x="1054026" y="819615"/>
                  <a:pt x="1138852" y="868732"/>
                  <a:pt x="1146412" y="873457"/>
                </a:cubicBezTo>
                <a:cubicBezTo>
                  <a:pt x="1160321" y="882150"/>
                  <a:pt x="1172279" y="894292"/>
                  <a:pt x="1187355" y="900753"/>
                </a:cubicBezTo>
                <a:cubicBezTo>
                  <a:pt x="1204595" y="908142"/>
                  <a:pt x="1223749" y="909851"/>
                  <a:pt x="1241946" y="914400"/>
                </a:cubicBezTo>
                <a:cubicBezTo>
                  <a:pt x="1255594" y="928048"/>
                  <a:pt x="1268062" y="942988"/>
                  <a:pt x="1282890" y="955344"/>
                </a:cubicBezTo>
                <a:cubicBezTo>
                  <a:pt x="1295491" y="965845"/>
                  <a:pt x="1312235" y="971041"/>
                  <a:pt x="1323833" y="982639"/>
                </a:cubicBezTo>
                <a:cubicBezTo>
                  <a:pt x="1335431" y="994237"/>
                  <a:pt x="1340627" y="1010981"/>
                  <a:pt x="1351128" y="1023582"/>
                </a:cubicBezTo>
                <a:cubicBezTo>
                  <a:pt x="1390649" y="1071008"/>
                  <a:pt x="1391472" y="1064226"/>
                  <a:pt x="1446663" y="1091821"/>
                </a:cubicBezTo>
                <a:cubicBezTo>
                  <a:pt x="1494799" y="1139958"/>
                  <a:pt x="1478974" y="1115502"/>
                  <a:pt x="1501254" y="1160060"/>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p>
        </p:txBody>
      </p:sp>
      <p:sp>
        <p:nvSpPr>
          <p:cNvPr id="62" name="Freeform 61"/>
          <p:cNvSpPr/>
          <p:nvPr userDrawn="1"/>
        </p:nvSpPr>
        <p:spPr>
          <a:xfrm>
            <a:off x="3029803" y="5390866"/>
            <a:ext cx="1596788" cy="1719618"/>
          </a:xfrm>
          <a:custGeom>
            <a:avLst/>
            <a:gdLst>
              <a:gd name="connsiteX0" fmla="*/ 0 w 1596788"/>
              <a:gd name="connsiteY0" fmla="*/ 1719618 h 1719618"/>
              <a:gd name="connsiteX1" fmla="*/ 54591 w 1596788"/>
              <a:gd name="connsiteY1" fmla="*/ 1610435 h 1719618"/>
              <a:gd name="connsiteX2" fmla="*/ 95534 w 1596788"/>
              <a:gd name="connsiteY2" fmla="*/ 1569492 h 1719618"/>
              <a:gd name="connsiteX3" fmla="*/ 150125 w 1596788"/>
              <a:gd name="connsiteY3" fmla="*/ 1501253 h 1719618"/>
              <a:gd name="connsiteX4" fmla="*/ 204716 w 1596788"/>
              <a:gd name="connsiteY4" fmla="*/ 1419367 h 1719618"/>
              <a:gd name="connsiteX5" fmla="*/ 341194 w 1596788"/>
              <a:gd name="connsiteY5" fmla="*/ 1255594 h 1719618"/>
              <a:gd name="connsiteX6" fmla="*/ 395785 w 1596788"/>
              <a:gd name="connsiteY6" fmla="*/ 1173707 h 1719618"/>
              <a:gd name="connsiteX7" fmla="*/ 450376 w 1596788"/>
              <a:gd name="connsiteY7" fmla="*/ 1119116 h 1719618"/>
              <a:gd name="connsiteX8" fmla="*/ 600501 w 1596788"/>
              <a:gd name="connsiteY8" fmla="*/ 914400 h 1719618"/>
              <a:gd name="connsiteX9" fmla="*/ 682388 w 1596788"/>
              <a:gd name="connsiteY9" fmla="*/ 805218 h 1719618"/>
              <a:gd name="connsiteX10" fmla="*/ 723331 w 1596788"/>
              <a:gd name="connsiteY10" fmla="*/ 764274 h 1719618"/>
              <a:gd name="connsiteX11" fmla="*/ 777922 w 1596788"/>
              <a:gd name="connsiteY11" fmla="*/ 723331 h 1719618"/>
              <a:gd name="connsiteX12" fmla="*/ 805218 w 1596788"/>
              <a:gd name="connsiteY12" fmla="*/ 682388 h 1719618"/>
              <a:gd name="connsiteX13" fmla="*/ 914400 w 1596788"/>
              <a:gd name="connsiteY13" fmla="*/ 573206 h 1719618"/>
              <a:gd name="connsiteX14" fmla="*/ 955343 w 1596788"/>
              <a:gd name="connsiteY14" fmla="*/ 518615 h 1719618"/>
              <a:gd name="connsiteX15" fmla="*/ 1037230 w 1596788"/>
              <a:gd name="connsiteY15" fmla="*/ 382137 h 1719618"/>
              <a:gd name="connsiteX16" fmla="*/ 1078173 w 1596788"/>
              <a:gd name="connsiteY16" fmla="*/ 327546 h 1719618"/>
              <a:gd name="connsiteX17" fmla="*/ 1119116 w 1596788"/>
              <a:gd name="connsiteY17" fmla="*/ 259307 h 1719618"/>
              <a:gd name="connsiteX18" fmla="*/ 1173707 w 1596788"/>
              <a:gd name="connsiteY18" fmla="*/ 177421 h 1719618"/>
              <a:gd name="connsiteX19" fmla="*/ 1201003 w 1596788"/>
              <a:gd name="connsiteY19" fmla="*/ 136477 h 1719618"/>
              <a:gd name="connsiteX20" fmla="*/ 1228298 w 1596788"/>
              <a:gd name="connsiteY20" fmla="*/ 95534 h 1719618"/>
              <a:gd name="connsiteX21" fmla="*/ 1296537 w 1596788"/>
              <a:gd name="connsiteY21" fmla="*/ 0 h 1719618"/>
              <a:gd name="connsiteX22" fmla="*/ 1337481 w 1596788"/>
              <a:gd name="connsiteY22" fmla="*/ 40943 h 1719618"/>
              <a:gd name="connsiteX23" fmla="*/ 1405719 w 1596788"/>
              <a:gd name="connsiteY23" fmla="*/ 150125 h 1719618"/>
              <a:gd name="connsiteX24" fmla="*/ 1460310 w 1596788"/>
              <a:gd name="connsiteY24" fmla="*/ 204716 h 1719618"/>
              <a:gd name="connsiteX25" fmla="*/ 1514901 w 1596788"/>
              <a:gd name="connsiteY25" fmla="*/ 286603 h 1719618"/>
              <a:gd name="connsiteX26" fmla="*/ 1569493 w 1596788"/>
              <a:gd name="connsiteY26" fmla="*/ 382137 h 1719618"/>
              <a:gd name="connsiteX27" fmla="*/ 1596788 w 1596788"/>
              <a:gd name="connsiteY27" fmla="*/ 423080 h 1719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96788" h="1719618">
                <a:moveTo>
                  <a:pt x="0" y="1719618"/>
                </a:moveTo>
                <a:cubicBezTo>
                  <a:pt x="18197" y="1683224"/>
                  <a:pt x="32746" y="1644764"/>
                  <a:pt x="54591" y="1610435"/>
                </a:cubicBezTo>
                <a:cubicBezTo>
                  <a:pt x="64953" y="1594152"/>
                  <a:pt x="82824" y="1584017"/>
                  <a:pt x="95534" y="1569492"/>
                </a:cubicBezTo>
                <a:cubicBezTo>
                  <a:pt x="114716" y="1547570"/>
                  <a:pt x="132992" y="1524811"/>
                  <a:pt x="150125" y="1501253"/>
                </a:cubicBezTo>
                <a:cubicBezTo>
                  <a:pt x="169420" y="1474722"/>
                  <a:pt x="184576" y="1445262"/>
                  <a:pt x="204716" y="1419367"/>
                </a:cubicBezTo>
                <a:cubicBezTo>
                  <a:pt x="248344" y="1363274"/>
                  <a:pt x="301776" y="1314721"/>
                  <a:pt x="341194" y="1255594"/>
                </a:cubicBezTo>
                <a:cubicBezTo>
                  <a:pt x="359391" y="1228298"/>
                  <a:pt x="375292" y="1199324"/>
                  <a:pt x="395785" y="1173707"/>
                </a:cubicBezTo>
                <a:cubicBezTo>
                  <a:pt x="411861" y="1153612"/>
                  <a:pt x="433279" y="1138350"/>
                  <a:pt x="450376" y="1119116"/>
                </a:cubicBezTo>
                <a:cubicBezTo>
                  <a:pt x="513003" y="1048661"/>
                  <a:pt x="539073" y="996303"/>
                  <a:pt x="600501" y="914400"/>
                </a:cubicBezTo>
                <a:cubicBezTo>
                  <a:pt x="627797" y="878006"/>
                  <a:pt x="650220" y="837387"/>
                  <a:pt x="682388" y="805218"/>
                </a:cubicBezTo>
                <a:cubicBezTo>
                  <a:pt x="696036" y="791570"/>
                  <a:pt x="708677" y="776835"/>
                  <a:pt x="723331" y="764274"/>
                </a:cubicBezTo>
                <a:cubicBezTo>
                  <a:pt x="740601" y="749471"/>
                  <a:pt x="761838" y="739415"/>
                  <a:pt x="777922" y="723331"/>
                </a:cubicBezTo>
                <a:cubicBezTo>
                  <a:pt x="789520" y="711733"/>
                  <a:pt x="794184" y="694525"/>
                  <a:pt x="805218" y="682388"/>
                </a:cubicBezTo>
                <a:cubicBezTo>
                  <a:pt x="839840" y="644304"/>
                  <a:pt x="883519" y="614381"/>
                  <a:pt x="914400" y="573206"/>
                </a:cubicBezTo>
                <a:cubicBezTo>
                  <a:pt x="928048" y="555009"/>
                  <a:pt x="943043" y="537749"/>
                  <a:pt x="955343" y="518615"/>
                </a:cubicBezTo>
                <a:cubicBezTo>
                  <a:pt x="984032" y="473988"/>
                  <a:pt x="1005398" y="424580"/>
                  <a:pt x="1037230" y="382137"/>
                </a:cubicBezTo>
                <a:cubicBezTo>
                  <a:pt x="1050878" y="363940"/>
                  <a:pt x="1065556" y="346472"/>
                  <a:pt x="1078173" y="327546"/>
                </a:cubicBezTo>
                <a:cubicBezTo>
                  <a:pt x="1092887" y="305475"/>
                  <a:pt x="1104875" y="281686"/>
                  <a:pt x="1119116" y="259307"/>
                </a:cubicBezTo>
                <a:cubicBezTo>
                  <a:pt x="1136728" y="231631"/>
                  <a:pt x="1155510" y="204716"/>
                  <a:pt x="1173707" y="177421"/>
                </a:cubicBezTo>
                <a:lnTo>
                  <a:pt x="1201003" y="136477"/>
                </a:lnTo>
                <a:cubicBezTo>
                  <a:pt x="1210101" y="122829"/>
                  <a:pt x="1218456" y="108656"/>
                  <a:pt x="1228298" y="95534"/>
                </a:cubicBezTo>
                <a:cubicBezTo>
                  <a:pt x="1279084" y="27821"/>
                  <a:pt x="1256625" y="59869"/>
                  <a:pt x="1296537" y="0"/>
                </a:cubicBezTo>
                <a:cubicBezTo>
                  <a:pt x="1310185" y="13648"/>
                  <a:pt x="1325125" y="26116"/>
                  <a:pt x="1337481" y="40943"/>
                </a:cubicBezTo>
                <a:cubicBezTo>
                  <a:pt x="1368160" y="77757"/>
                  <a:pt x="1374661" y="110193"/>
                  <a:pt x="1405719" y="150125"/>
                </a:cubicBezTo>
                <a:cubicBezTo>
                  <a:pt x="1421518" y="170439"/>
                  <a:pt x="1444234" y="184621"/>
                  <a:pt x="1460310" y="204716"/>
                </a:cubicBezTo>
                <a:cubicBezTo>
                  <a:pt x="1480803" y="230333"/>
                  <a:pt x="1496704" y="259307"/>
                  <a:pt x="1514901" y="286603"/>
                </a:cubicBezTo>
                <a:cubicBezTo>
                  <a:pt x="1581404" y="386358"/>
                  <a:pt x="1500229" y="260925"/>
                  <a:pt x="1569493" y="382137"/>
                </a:cubicBezTo>
                <a:cubicBezTo>
                  <a:pt x="1577631" y="396378"/>
                  <a:pt x="1596788" y="423080"/>
                  <a:pt x="1596788" y="423080"/>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p>
        </p:txBody>
      </p:sp>
      <p:sp>
        <p:nvSpPr>
          <p:cNvPr id="64" name="Freeform 63"/>
          <p:cNvSpPr/>
          <p:nvPr userDrawn="1"/>
        </p:nvSpPr>
        <p:spPr>
          <a:xfrm>
            <a:off x="4080681" y="6209731"/>
            <a:ext cx="887104" cy="232012"/>
          </a:xfrm>
          <a:custGeom>
            <a:avLst/>
            <a:gdLst>
              <a:gd name="connsiteX0" fmla="*/ 887104 w 887104"/>
              <a:gd name="connsiteY0" fmla="*/ 0 h 232012"/>
              <a:gd name="connsiteX1" fmla="*/ 504967 w 887104"/>
              <a:gd name="connsiteY1" fmla="*/ 54591 h 232012"/>
              <a:gd name="connsiteX2" fmla="*/ 409432 w 887104"/>
              <a:gd name="connsiteY2" fmla="*/ 81887 h 232012"/>
              <a:gd name="connsiteX3" fmla="*/ 341194 w 887104"/>
              <a:gd name="connsiteY3" fmla="*/ 95535 h 232012"/>
              <a:gd name="connsiteX4" fmla="*/ 259307 w 887104"/>
              <a:gd name="connsiteY4" fmla="*/ 122830 h 232012"/>
              <a:gd name="connsiteX5" fmla="*/ 218364 w 887104"/>
              <a:gd name="connsiteY5" fmla="*/ 136478 h 232012"/>
              <a:gd name="connsiteX6" fmla="*/ 177420 w 887104"/>
              <a:gd name="connsiteY6" fmla="*/ 163773 h 232012"/>
              <a:gd name="connsiteX7" fmla="*/ 81886 w 887104"/>
              <a:gd name="connsiteY7" fmla="*/ 191069 h 232012"/>
              <a:gd name="connsiteX8" fmla="*/ 40943 w 887104"/>
              <a:gd name="connsiteY8" fmla="*/ 218365 h 232012"/>
              <a:gd name="connsiteX9" fmla="*/ 0 w 887104"/>
              <a:gd name="connsiteY9" fmla="*/ 232012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104" h="232012">
                <a:moveTo>
                  <a:pt x="887104" y="0"/>
                </a:moveTo>
                <a:cubicBezTo>
                  <a:pt x="759776" y="11575"/>
                  <a:pt x="628599" y="19267"/>
                  <a:pt x="504967" y="54591"/>
                </a:cubicBezTo>
                <a:cubicBezTo>
                  <a:pt x="473122" y="63690"/>
                  <a:pt x="441562" y="73854"/>
                  <a:pt x="409432" y="81887"/>
                </a:cubicBezTo>
                <a:cubicBezTo>
                  <a:pt x="386928" y="87513"/>
                  <a:pt x="363573" y="89432"/>
                  <a:pt x="341194" y="95535"/>
                </a:cubicBezTo>
                <a:cubicBezTo>
                  <a:pt x="313436" y="103105"/>
                  <a:pt x="286603" y="113732"/>
                  <a:pt x="259307" y="122830"/>
                </a:cubicBezTo>
                <a:cubicBezTo>
                  <a:pt x="245659" y="127379"/>
                  <a:pt x="230334" y="128498"/>
                  <a:pt x="218364" y="136478"/>
                </a:cubicBezTo>
                <a:cubicBezTo>
                  <a:pt x="204716" y="145576"/>
                  <a:pt x="192091" y="156438"/>
                  <a:pt x="177420" y="163773"/>
                </a:cubicBezTo>
                <a:cubicBezTo>
                  <a:pt x="157839" y="173563"/>
                  <a:pt x="99379" y="186696"/>
                  <a:pt x="81886" y="191069"/>
                </a:cubicBezTo>
                <a:cubicBezTo>
                  <a:pt x="68238" y="200168"/>
                  <a:pt x="55614" y="211030"/>
                  <a:pt x="40943" y="218365"/>
                </a:cubicBezTo>
                <a:cubicBezTo>
                  <a:pt x="28076" y="224799"/>
                  <a:pt x="0" y="232012"/>
                  <a:pt x="0" y="232012"/>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p>
        </p:txBody>
      </p:sp>
      <p:sp>
        <p:nvSpPr>
          <p:cNvPr id="65" name="Freeform 64"/>
          <p:cNvSpPr/>
          <p:nvPr userDrawn="1"/>
        </p:nvSpPr>
        <p:spPr>
          <a:xfrm>
            <a:off x="3452884" y="6714699"/>
            <a:ext cx="1009934" cy="300250"/>
          </a:xfrm>
          <a:custGeom>
            <a:avLst/>
            <a:gdLst>
              <a:gd name="connsiteX0" fmla="*/ 1009934 w 1009934"/>
              <a:gd name="connsiteY0" fmla="*/ 0 h 300250"/>
              <a:gd name="connsiteX1" fmla="*/ 900752 w 1009934"/>
              <a:gd name="connsiteY1" fmla="*/ 40943 h 300250"/>
              <a:gd name="connsiteX2" fmla="*/ 832513 w 1009934"/>
              <a:gd name="connsiteY2" fmla="*/ 81886 h 300250"/>
              <a:gd name="connsiteX3" fmla="*/ 764274 w 1009934"/>
              <a:gd name="connsiteY3" fmla="*/ 95534 h 300250"/>
              <a:gd name="connsiteX4" fmla="*/ 682388 w 1009934"/>
              <a:gd name="connsiteY4" fmla="*/ 122829 h 300250"/>
              <a:gd name="connsiteX5" fmla="*/ 545910 w 1009934"/>
              <a:gd name="connsiteY5" fmla="*/ 150125 h 300250"/>
              <a:gd name="connsiteX6" fmla="*/ 395785 w 1009934"/>
              <a:gd name="connsiteY6" fmla="*/ 191068 h 300250"/>
              <a:gd name="connsiteX7" fmla="*/ 354841 w 1009934"/>
              <a:gd name="connsiteY7" fmla="*/ 204716 h 300250"/>
              <a:gd name="connsiteX8" fmla="*/ 177420 w 1009934"/>
              <a:gd name="connsiteY8" fmla="*/ 232011 h 300250"/>
              <a:gd name="connsiteX9" fmla="*/ 122829 w 1009934"/>
              <a:gd name="connsiteY9" fmla="*/ 245659 h 300250"/>
              <a:gd name="connsiteX10" fmla="*/ 40943 w 1009934"/>
              <a:gd name="connsiteY10" fmla="*/ 272955 h 300250"/>
              <a:gd name="connsiteX11" fmla="*/ 0 w 1009934"/>
              <a:gd name="connsiteY11" fmla="*/ 300250 h 3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934" h="300250">
                <a:moveTo>
                  <a:pt x="1009934" y="0"/>
                </a:moveTo>
                <a:cubicBezTo>
                  <a:pt x="973540" y="13648"/>
                  <a:pt x="936043" y="24655"/>
                  <a:pt x="900752" y="40943"/>
                </a:cubicBezTo>
                <a:cubicBezTo>
                  <a:pt x="876667" y="52059"/>
                  <a:pt x="857142" y="72034"/>
                  <a:pt x="832513" y="81886"/>
                </a:cubicBezTo>
                <a:cubicBezTo>
                  <a:pt x="810975" y="90501"/>
                  <a:pt x="786653" y="89431"/>
                  <a:pt x="764274" y="95534"/>
                </a:cubicBezTo>
                <a:cubicBezTo>
                  <a:pt x="736516" y="103104"/>
                  <a:pt x="710301" y="115851"/>
                  <a:pt x="682388" y="122829"/>
                </a:cubicBezTo>
                <a:cubicBezTo>
                  <a:pt x="637380" y="134081"/>
                  <a:pt x="589923" y="135454"/>
                  <a:pt x="545910" y="150125"/>
                </a:cubicBezTo>
                <a:cubicBezTo>
                  <a:pt x="451672" y="181538"/>
                  <a:pt x="565095" y="144893"/>
                  <a:pt x="395785" y="191068"/>
                </a:cubicBezTo>
                <a:cubicBezTo>
                  <a:pt x="381906" y="194853"/>
                  <a:pt x="368885" y="201595"/>
                  <a:pt x="354841" y="204716"/>
                </a:cubicBezTo>
                <a:cubicBezTo>
                  <a:pt x="295454" y="217913"/>
                  <a:pt x="237308" y="221123"/>
                  <a:pt x="177420" y="232011"/>
                </a:cubicBezTo>
                <a:cubicBezTo>
                  <a:pt x="158965" y="235366"/>
                  <a:pt x="140795" y="240269"/>
                  <a:pt x="122829" y="245659"/>
                </a:cubicBezTo>
                <a:cubicBezTo>
                  <a:pt x="95271" y="253927"/>
                  <a:pt x="64883" y="256995"/>
                  <a:pt x="40943" y="272955"/>
                </a:cubicBezTo>
                <a:lnTo>
                  <a:pt x="0" y="300250"/>
                </a:ln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p>
        </p:txBody>
      </p:sp>
      <p:sp>
        <p:nvSpPr>
          <p:cNvPr id="68" name="Freeform 67"/>
          <p:cNvSpPr/>
          <p:nvPr userDrawn="1"/>
        </p:nvSpPr>
        <p:spPr>
          <a:xfrm>
            <a:off x="6605516" y="5322627"/>
            <a:ext cx="1310185" cy="900752"/>
          </a:xfrm>
          <a:custGeom>
            <a:avLst/>
            <a:gdLst>
              <a:gd name="connsiteX0" fmla="*/ 95535 w 1310185"/>
              <a:gd name="connsiteY0" fmla="*/ 900752 h 900752"/>
              <a:gd name="connsiteX1" fmla="*/ 54591 w 1310185"/>
              <a:gd name="connsiteY1" fmla="*/ 832513 h 900752"/>
              <a:gd name="connsiteX2" fmla="*/ 40944 w 1310185"/>
              <a:gd name="connsiteY2" fmla="*/ 777922 h 900752"/>
              <a:gd name="connsiteX3" fmla="*/ 13648 w 1310185"/>
              <a:gd name="connsiteY3" fmla="*/ 709683 h 900752"/>
              <a:gd name="connsiteX4" fmla="*/ 0 w 1310185"/>
              <a:gd name="connsiteY4" fmla="*/ 668740 h 900752"/>
              <a:gd name="connsiteX5" fmla="*/ 109183 w 1310185"/>
              <a:gd name="connsiteY5" fmla="*/ 218364 h 900752"/>
              <a:gd name="connsiteX6" fmla="*/ 177421 w 1310185"/>
              <a:gd name="connsiteY6" fmla="*/ 122830 h 900752"/>
              <a:gd name="connsiteX7" fmla="*/ 286603 w 1310185"/>
              <a:gd name="connsiteY7" fmla="*/ 27295 h 900752"/>
              <a:gd name="connsiteX8" fmla="*/ 354842 w 1310185"/>
              <a:gd name="connsiteY8" fmla="*/ 13648 h 900752"/>
              <a:gd name="connsiteX9" fmla="*/ 409433 w 1310185"/>
              <a:gd name="connsiteY9" fmla="*/ 0 h 900752"/>
              <a:gd name="connsiteX10" fmla="*/ 655093 w 1310185"/>
              <a:gd name="connsiteY10" fmla="*/ 27295 h 900752"/>
              <a:gd name="connsiteX11" fmla="*/ 764275 w 1310185"/>
              <a:gd name="connsiteY11" fmla="*/ 40943 h 900752"/>
              <a:gd name="connsiteX12" fmla="*/ 1160060 w 1310185"/>
              <a:gd name="connsiteY12" fmla="*/ 122830 h 900752"/>
              <a:gd name="connsiteX13" fmla="*/ 1228299 w 1310185"/>
              <a:gd name="connsiteY13" fmla="*/ 136477 h 900752"/>
              <a:gd name="connsiteX14" fmla="*/ 1310185 w 1310185"/>
              <a:gd name="connsiteY14" fmla="*/ 150125 h 90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0185" h="900752">
                <a:moveTo>
                  <a:pt x="95535" y="900752"/>
                </a:moveTo>
                <a:cubicBezTo>
                  <a:pt x="81887" y="878006"/>
                  <a:pt x="65364" y="856753"/>
                  <a:pt x="54591" y="832513"/>
                </a:cubicBezTo>
                <a:cubicBezTo>
                  <a:pt x="46973" y="815373"/>
                  <a:pt x="46875" y="795716"/>
                  <a:pt x="40944" y="777922"/>
                </a:cubicBezTo>
                <a:cubicBezTo>
                  <a:pt x="33197" y="754681"/>
                  <a:pt x="22250" y="732622"/>
                  <a:pt x="13648" y="709683"/>
                </a:cubicBezTo>
                <a:cubicBezTo>
                  <a:pt x="8597" y="696213"/>
                  <a:pt x="4549" y="682388"/>
                  <a:pt x="0" y="668740"/>
                </a:cubicBezTo>
                <a:cubicBezTo>
                  <a:pt x="22827" y="550037"/>
                  <a:pt x="35736" y="346896"/>
                  <a:pt x="109183" y="218364"/>
                </a:cubicBezTo>
                <a:cubicBezTo>
                  <a:pt x="128599" y="184386"/>
                  <a:pt x="152368" y="152894"/>
                  <a:pt x="177421" y="122830"/>
                </a:cubicBezTo>
                <a:cubicBezTo>
                  <a:pt x="190956" y="106588"/>
                  <a:pt x="252702" y="40008"/>
                  <a:pt x="286603" y="27295"/>
                </a:cubicBezTo>
                <a:cubicBezTo>
                  <a:pt x="308323" y="19150"/>
                  <a:pt x="332198" y="18680"/>
                  <a:pt x="354842" y="13648"/>
                </a:cubicBezTo>
                <a:cubicBezTo>
                  <a:pt x="373152" y="9579"/>
                  <a:pt x="391236" y="4549"/>
                  <a:pt x="409433" y="0"/>
                </a:cubicBezTo>
                <a:lnTo>
                  <a:pt x="655093" y="27295"/>
                </a:lnTo>
                <a:cubicBezTo>
                  <a:pt x="691528" y="31499"/>
                  <a:pt x="728237" y="34125"/>
                  <a:pt x="764275" y="40943"/>
                </a:cubicBezTo>
                <a:cubicBezTo>
                  <a:pt x="896649" y="65987"/>
                  <a:pt x="1028105" y="95663"/>
                  <a:pt x="1160060" y="122830"/>
                </a:cubicBezTo>
                <a:lnTo>
                  <a:pt x="1228299" y="136477"/>
                </a:lnTo>
                <a:cubicBezTo>
                  <a:pt x="1301001" y="151017"/>
                  <a:pt x="1273341" y="150125"/>
                  <a:pt x="1310185" y="150125"/>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p>
        </p:txBody>
      </p:sp>
      <p:sp>
        <p:nvSpPr>
          <p:cNvPr id="69" name="Freeform 68"/>
          <p:cNvSpPr/>
          <p:nvPr userDrawn="1"/>
        </p:nvSpPr>
        <p:spPr>
          <a:xfrm>
            <a:off x="874462" y="-218400"/>
            <a:ext cx="1991568" cy="560031"/>
          </a:xfrm>
          <a:custGeom>
            <a:avLst/>
            <a:gdLst>
              <a:gd name="connsiteX0" fmla="*/ 271950 w 1991568"/>
              <a:gd name="connsiteY0" fmla="*/ 0 h 560031"/>
              <a:gd name="connsiteX1" fmla="*/ 231007 w 1991568"/>
              <a:gd name="connsiteY1" fmla="*/ 68238 h 560031"/>
              <a:gd name="connsiteX2" fmla="*/ 217359 w 1991568"/>
              <a:gd name="connsiteY2" fmla="*/ 109182 h 560031"/>
              <a:gd name="connsiteX3" fmla="*/ 121825 w 1991568"/>
              <a:gd name="connsiteY3" fmla="*/ 272955 h 560031"/>
              <a:gd name="connsiteX4" fmla="*/ 80882 w 1991568"/>
              <a:gd name="connsiteY4" fmla="*/ 341194 h 560031"/>
              <a:gd name="connsiteX5" fmla="*/ 39938 w 1991568"/>
              <a:gd name="connsiteY5" fmla="*/ 450376 h 560031"/>
              <a:gd name="connsiteX6" fmla="*/ 12643 w 1991568"/>
              <a:gd name="connsiteY6" fmla="*/ 559558 h 560031"/>
              <a:gd name="connsiteX7" fmla="*/ 258303 w 1991568"/>
              <a:gd name="connsiteY7" fmla="*/ 532262 h 560031"/>
              <a:gd name="connsiteX8" fmla="*/ 408428 w 1991568"/>
              <a:gd name="connsiteY8" fmla="*/ 504967 h 560031"/>
              <a:gd name="connsiteX9" fmla="*/ 517610 w 1991568"/>
              <a:gd name="connsiteY9" fmla="*/ 491319 h 560031"/>
              <a:gd name="connsiteX10" fmla="*/ 572201 w 1991568"/>
              <a:gd name="connsiteY10" fmla="*/ 477671 h 560031"/>
              <a:gd name="connsiteX11" fmla="*/ 681383 w 1991568"/>
              <a:gd name="connsiteY11" fmla="*/ 450376 h 560031"/>
              <a:gd name="connsiteX12" fmla="*/ 722327 w 1991568"/>
              <a:gd name="connsiteY12" fmla="*/ 409432 h 560031"/>
              <a:gd name="connsiteX13" fmla="*/ 927043 w 1991568"/>
              <a:gd name="connsiteY13" fmla="*/ 300250 h 560031"/>
              <a:gd name="connsiteX14" fmla="*/ 1077168 w 1991568"/>
              <a:gd name="connsiteY14" fmla="*/ 204716 h 560031"/>
              <a:gd name="connsiteX15" fmla="*/ 1145407 w 1991568"/>
              <a:gd name="connsiteY15" fmla="*/ 150125 h 560031"/>
              <a:gd name="connsiteX16" fmla="*/ 1240941 w 1991568"/>
              <a:gd name="connsiteY16" fmla="*/ 122829 h 560031"/>
              <a:gd name="connsiteX17" fmla="*/ 1254589 w 1991568"/>
              <a:gd name="connsiteY17" fmla="*/ 382137 h 560031"/>
              <a:gd name="connsiteX18" fmla="*/ 1459306 w 1991568"/>
              <a:gd name="connsiteY18" fmla="*/ 341194 h 560031"/>
              <a:gd name="connsiteX19" fmla="*/ 1513897 w 1991568"/>
              <a:gd name="connsiteY19" fmla="*/ 300250 h 560031"/>
              <a:gd name="connsiteX20" fmla="*/ 1568488 w 1991568"/>
              <a:gd name="connsiteY20" fmla="*/ 272955 h 560031"/>
              <a:gd name="connsiteX21" fmla="*/ 1636727 w 1991568"/>
              <a:gd name="connsiteY21" fmla="*/ 218364 h 560031"/>
              <a:gd name="connsiteX22" fmla="*/ 1691318 w 1991568"/>
              <a:gd name="connsiteY22" fmla="*/ 191068 h 560031"/>
              <a:gd name="connsiteX23" fmla="*/ 1745909 w 1991568"/>
              <a:gd name="connsiteY23" fmla="*/ 150125 h 560031"/>
              <a:gd name="connsiteX24" fmla="*/ 1800500 w 1991568"/>
              <a:gd name="connsiteY24" fmla="*/ 122829 h 560031"/>
              <a:gd name="connsiteX25" fmla="*/ 1896034 w 1991568"/>
              <a:gd name="connsiteY25" fmla="*/ 68238 h 560031"/>
              <a:gd name="connsiteX26" fmla="*/ 1991568 w 1991568"/>
              <a:gd name="connsiteY26" fmla="*/ 27295 h 5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91568" h="560031">
                <a:moveTo>
                  <a:pt x="271950" y="0"/>
                </a:moveTo>
                <a:cubicBezTo>
                  <a:pt x="258302" y="22746"/>
                  <a:pt x="242870" y="44512"/>
                  <a:pt x="231007" y="68238"/>
                </a:cubicBezTo>
                <a:cubicBezTo>
                  <a:pt x="224573" y="81105"/>
                  <a:pt x="224129" y="96488"/>
                  <a:pt x="217359" y="109182"/>
                </a:cubicBezTo>
                <a:cubicBezTo>
                  <a:pt x="187618" y="164947"/>
                  <a:pt x="153869" y="218481"/>
                  <a:pt x="121825" y="272955"/>
                </a:cubicBezTo>
                <a:cubicBezTo>
                  <a:pt x="108376" y="295819"/>
                  <a:pt x="90734" y="316565"/>
                  <a:pt x="80882" y="341194"/>
                </a:cubicBezTo>
                <a:cubicBezTo>
                  <a:pt x="69061" y="370745"/>
                  <a:pt x="49108" y="416753"/>
                  <a:pt x="39938" y="450376"/>
                </a:cubicBezTo>
                <a:cubicBezTo>
                  <a:pt x="30068" y="486568"/>
                  <a:pt x="-24143" y="566915"/>
                  <a:pt x="12643" y="559558"/>
                </a:cubicBezTo>
                <a:cubicBezTo>
                  <a:pt x="139045" y="534277"/>
                  <a:pt x="57754" y="547689"/>
                  <a:pt x="258303" y="532262"/>
                </a:cubicBezTo>
                <a:cubicBezTo>
                  <a:pt x="308345" y="523164"/>
                  <a:pt x="358188" y="512900"/>
                  <a:pt x="408428" y="504967"/>
                </a:cubicBezTo>
                <a:cubicBezTo>
                  <a:pt x="444656" y="499247"/>
                  <a:pt x="481432" y="497349"/>
                  <a:pt x="517610" y="491319"/>
                </a:cubicBezTo>
                <a:cubicBezTo>
                  <a:pt x="536112" y="488235"/>
                  <a:pt x="553891" y="481740"/>
                  <a:pt x="572201" y="477671"/>
                </a:cubicBezTo>
                <a:cubicBezTo>
                  <a:pt x="671019" y="455711"/>
                  <a:pt x="608218" y="474763"/>
                  <a:pt x="681383" y="450376"/>
                </a:cubicBezTo>
                <a:cubicBezTo>
                  <a:pt x="695031" y="436728"/>
                  <a:pt x="706886" y="421013"/>
                  <a:pt x="722327" y="409432"/>
                </a:cubicBezTo>
                <a:cubicBezTo>
                  <a:pt x="778027" y="367657"/>
                  <a:pt x="874507" y="331771"/>
                  <a:pt x="927043" y="300250"/>
                </a:cubicBezTo>
                <a:cubicBezTo>
                  <a:pt x="967375" y="276051"/>
                  <a:pt x="1042511" y="232442"/>
                  <a:pt x="1077168" y="204716"/>
                </a:cubicBezTo>
                <a:cubicBezTo>
                  <a:pt x="1099914" y="186519"/>
                  <a:pt x="1120705" y="165564"/>
                  <a:pt x="1145407" y="150125"/>
                </a:cubicBezTo>
                <a:cubicBezTo>
                  <a:pt x="1158460" y="141967"/>
                  <a:pt x="1231959" y="125075"/>
                  <a:pt x="1240941" y="122829"/>
                </a:cubicBezTo>
                <a:cubicBezTo>
                  <a:pt x="1245490" y="209265"/>
                  <a:pt x="1206576" y="310118"/>
                  <a:pt x="1254589" y="382137"/>
                </a:cubicBezTo>
                <a:cubicBezTo>
                  <a:pt x="1282952" y="424681"/>
                  <a:pt x="1417275" y="367464"/>
                  <a:pt x="1459306" y="341194"/>
                </a:cubicBezTo>
                <a:cubicBezTo>
                  <a:pt x="1478595" y="329138"/>
                  <a:pt x="1494608" y="312306"/>
                  <a:pt x="1513897" y="300250"/>
                </a:cubicBezTo>
                <a:cubicBezTo>
                  <a:pt x="1531149" y="289467"/>
                  <a:pt x="1551560" y="284240"/>
                  <a:pt x="1568488" y="272955"/>
                </a:cubicBezTo>
                <a:cubicBezTo>
                  <a:pt x="1592725" y="256797"/>
                  <a:pt x="1612490" y="234522"/>
                  <a:pt x="1636727" y="218364"/>
                </a:cubicBezTo>
                <a:cubicBezTo>
                  <a:pt x="1653655" y="207079"/>
                  <a:pt x="1674066" y="201851"/>
                  <a:pt x="1691318" y="191068"/>
                </a:cubicBezTo>
                <a:cubicBezTo>
                  <a:pt x="1710607" y="179013"/>
                  <a:pt x="1726620" y="162180"/>
                  <a:pt x="1745909" y="150125"/>
                </a:cubicBezTo>
                <a:cubicBezTo>
                  <a:pt x="1763161" y="139342"/>
                  <a:pt x="1782836" y="132923"/>
                  <a:pt x="1800500" y="122829"/>
                </a:cubicBezTo>
                <a:cubicBezTo>
                  <a:pt x="1877335" y="78923"/>
                  <a:pt x="1803250" y="109475"/>
                  <a:pt x="1896034" y="68238"/>
                </a:cubicBezTo>
                <a:cubicBezTo>
                  <a:pt x="2035854" y="6096"/>
                  <a:pt x="1916561" y="64800"/>
                  <a:pt x="1991568" y="27295"/>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p>
        </p:txBody>
      </p:sp>
      <p:sp>
        <p:nvSpPr>
          <p:cNvPr id="70" name="Freeform 69"/>
          <p:cNvSpPr/>
          <p:nvPr userDrawn="1"/>
        </p:nvSpPr>
        <p:spPr>
          <a:xfrm>
            <a:off x="7233313" y="1296537"/>
            <a:ext cx="805218" cy="436729"/>
          </a:xfrm>
          <a:custGeom>
            <a:avLst/>
            <a:gdLst>
              <a:gd name="connsiteX0" fmla="*/ 0 w 805218"/>
              <a:gd name="connsiteY0" fmla="*/ 436729 h 436729"/>
              <a:gd name="connsiteX1" fmla="*/ 27296 w 805218"/>
              <a:gd name="connsiteY1" fmla="*/ 232012 h 436729"/>
              <a:gd name="connsiteX2" fmla="*/ 109183 w 805218"/>
              <a:gd name="connsiteY2" fmla="*/ 122830 h 436729"/>
              <a:gd name="connsiteX3" fmla="*/ 150126 w 805218"/>
              <a:gd name="connsiteY3" fmla="*/ 81887 h 436729"/>
              <a:gd name="connsiteX4" fmla="*/ 204717 w 805218"/>
              <a:gd name="connsiteY4" fmla="*/ 54591 h 436729"/>
              <a:gd name="connsiteX5" fmla="*/ 341194 w 805218"/>
              <a:gd name="connsiteY5" fmla="*/ 0 h 436729"/>
              <a:gd name="connsiteX6" fmla="*/ 627797 w 805218"/>
              <a:gd name="connsiteY6" fmla="*/ 13648 h 436729"/>
              <a:gd name="connsiteX7" fmla="*/ 750627 w 805218"/>
              <a:gd name="connsiteY7" fmla="*/ 40944 h 436729"/>
              <a:gd name="connsiteX8" fmla="*/ 805218 w 805218"/>
              <a:gd name="connsiteY8" fmla="*/ 40944 h 43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218" h="436729">
                <a:moveTo>
                  <a:pt x="0" y="436729"/>
                </a:moveTo>
                <a:cubicBezTo>
                  <a:pt x="2037" y="414322"/>
                  <a:pt x="6429" y="280702"/>
                  <a:pt x="27296" y="232012"/>
                </a:cubicBezTo>
                <a:cubicBezTo>
                  <a:pt x="37047" y="209259"/>
                  <a:pt x="104197" y="128528"/>
                  <a:pt x="109183" y="122830"/>
                </a:cubicBezTo>
                <a:cubicBezTo>
                  <a:pt x="121893" y="108305"/>
                  <a:pt x="134420" y="93105"/>
                  <a:pt x="150126" y="81887"/>
                </a:cubicBezTo>
                <a:cubicBezTo>
                  <a:pt x="166681" y="70062"/>
                  <a:pt x="186017" y="62605"/>
                  <a:pt x="204717" y="54591"/>
                </a:cubicBezTo>
                <a:cubicBezTo>
                  <a:pt x="249752" y="35290"/>
                  <a:pt x="341194" y="0"/>
                  <a:pt x="341194" y="0"/>
                </a:cubicBezTo>
                <a:cubicBezTo>
                  <a:pt x="436728" y="4549"/>
                  <a:pt x="532436" y="6312"/>
                  <a:pt x="627797" y="13648"/>
                </a:cubicBezTo>
                <a:cubicBezTo>
                  <a:pt x="740545" y="22321"/>
                  <a:pt x="652414" y="28667"/>
                  <a:pt x="750627" y="40944"/>
                </a:cubicBezTo>
                <a:cubicBezTo>
                  <a:pt x="768683" y="43201"/>
                  <a:pt x="787021" y="40944"/>
                  <a:pt x="805218" y="40944"/>
                </a:cubicBezTo>
              </a:path>
            </a:pathLst>
          </a:custGeom>
          <a:ln w="127000">
            <a:solidFill>
              <a:schemeClr val="bg1">
                <a:lumMod val="9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fr-FR" dirty="0"/>
          </a:p>
        </p:txBody>
      </p:sp>
      <p:sp>
        <p:nvSpPr>
          <p:cNvPr id="2" name="TextBox 1"/>
          <p:cNvSpPr txBox="1"/>
          <p:nvPr userDrawn="1"/>
        </p:nvSpPr>
        <p:spPr>
          <a:xfrm>
            <a:off x="6190359" y="6576199"/>
            <a:ext cx="2953641"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200" b="0" i="1" dirty="0" smtClean="0">
                <a:solidFill>
                  <a:schemeClr val="tx1">
                    <a:lumMod val="50000"/>
                    <a:lumOff val="50000"/>
                  </a:schemeClr>
                </a:solidFill>
                <a:latin typeface="Wingdings" pitchFamily="2" charset="2"/>
              </a:rPr>
              <a:t>*</a:t>
            </a:r>
            <a:r>
              <a:rPr lang="fr-FR" sz="1200" b="0" i="1" baseline="0" dirty="0" smtClean="0">
                <a:solidFill>
                  <a:schemeClr val="tx1">
                    <a:lumMod val="50000"/>
                    <a:lumOff val="50000"/>
                  </a:schemeClr>
                </a:solidFill>
                <a:latin typeface="+mn-lt"/>
              </a:rPr>
              <a:t> :</a:t>
            </a:r>
            <a:r>
              <a:rPr lang="fr-FR" sz="1200" b="0" i="1" baseline="0" dirty="0" smtClean="0">
                <a:latin typeface="+mn-lt"/>
              </a:rPr>
              <a:t> </a:t>
            </a:r>
            <a:r>
              <a:rPr lang="fr-FR" sz="1200" b="0" i="1" baseline="0" dirty="0" smtClean="0">
                <a:latin typeface="+mn-lt"/>
                <a:hlinkClick r:id="rId13"/>
              </a:rPr>
              <a:t>welcome</a:t>
            </a:r>
            <a:r>
              <a:rPr lang="fr-FR" sz="1200" b="0" i="1" dirty="0" smtClean="0">
                <a:hlinkClick r:id="rId13"/>
              </a:rPr>
              <a:t>@micro-sillon.org</a:t>
            </a:r>
            <a:endParaRPr lang="fr-FR" sz="1200" b="0" i="1" dirty="0" smtClean="0"/>
          </a:p>
        </p:txBody>
      </p:sp>
      <p:sp>
        <p:nvSpPr>
          <p:cNvPr id="37" name="Slide Number Placeholder 5"/>
          <p:cNvSpPr>
            <a:spLocks noGrp="1"/>
          </p:cNvSpPr>
          <p:nvPr>
            <p:ph type="sldNum" sz="quarter" idx="4"/>
          </p:nvPr>
        </p:nvSpPr>
        <p:spPr>
          <a:xfrm>
            <a:off x="4332926" y="6629538"/>
            <a:ext cx="439763" cy="255846"/>
          </a:xfrm>
          <a:prstGeom prst="rect">
            <a:avLst/>
          </a:prstGeom>
        </p:spPr>
        <p:txBody>
          <a:bodyPr/>
          <a:lstStyle>
            <a:lvl1pPr algn="ctr">
              <a:defRPr sz="1100" i="1"/>
            </a:lvl1pPr>
          </a:lstStyle>
          <a:p>
            <a:fld id="{FB5F3D51-C5E7-4083-B74D-F144FE254489}" type="slidenum">
              <a:rPr lang="fr-FR" smtClean="0"/>
              <a:pPr/>
              <a:t>‹#›</a:t>
            </a:fld>
            <a:endParaRPr lang="fr-FR" dirty="0"/>
          </a:p>
        </p:txBody>
      </p:sp>
    </p:spTree>
    <p:extLst>
      <p:ext uri="{BB962C8B-B14F-4D97-AF65-F5344CB8AC3E}">
        <p14:creationId xmlns:p14="http://schemas.microsoft.com/office/powerpoint/2010/main" val="1958476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jp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jpg"/><Relationship Id="rId1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image" Target="../media/image12.png"/><Relationship Id="rId12" Type="http://schemas.openxmlformats.org/officeDocument/2006/relationships/image" Target="../media/image15.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hdphoto" Target="../media/hdphoto3.wdp"/><Relationship Id="rId5" Type="http://schemas.openxmlformats.org/officeDocument/2006/relationships/image" Target="../media/image10.jpeg"/><Relationship Id="rId1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7.jpg"/><Relationship Id="rId9" Type="http://schemas.microsoft.com/office/2007/relationships/hdphoto" Target="../media/hdphoto2.wdp"/><Relationship Id="rId1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23.png"/><Relationship Id="rId18" Type="http://schemas.microsoft.com/office/2007/relationships/hdphoto" Target="../media/hdphoto8.wdp"/><Relationship Id="rId3" Type="http://schemas.openxmlformats.org/officeDocument/2006/relationships/image" Target="../media/image10.jpeg"/><Relationship Id="rId7" Type="http://schemas.openxmlformats.org/officeDocument/2006/relationships/image" Target="../media/image4.jpg"/><Relationship Id="rId12" Type="http://schemas.openxmlformats.org/officeDocument/2006/relationships/image" Target="../media/image22.jpeg"/><Relationship Id="rId17" Type="http://schemas.openxmlformats.org/officeDocument/2006/relationships/image" Target="../media/image25.png"/><Relationship Id="rId2" Type="http://schemas.openxmlformats.org/officeDocument/2006/relationships/image" Target="../media/image18.png"/><Relationship Id="rId16" Type="http://schemas.microsoft.com/office/2007/relationships/hdphoto" Target="../media/hdphoto7.wdp"/><Relationship Id="rId1" Type="http://schemas.openxmlformats.org/officeDocument/2006/relationships/slideLayout" Target="../slideLayouts/slideLayout2.xml"/><Relationship Id="rId6" Type="http://schemas.openxmlformats.org/officeDocument/2006/relationships/image" Target="../media/image20.png"/><Relationship Id="rId11" Type="http://schemas.microsoft.com/office/2007/relationships/hdphoto" Target="../media/hdphoto5.wdp"/><Relationship Id="rId5" Type="http://schemas.microsoft.com/office/2007/relationships/hdphoto" Target="../media/hdphoto4.wdp"/><Relationship Id="rId15" Type="http://schemas.openxmlformats.org/officeDocument/2006/relationships/image" Target="../media/image24.png"/><Relationship Id="rId10" Type="http://schemas.openxmlformats.org/officeDocument/2006/relationships/image" Target="../media/image21.png"/><Relationship Id="rId19" Type="http://schemas.openxmlformats.org/officeDocument/2006/relationships/image" Target="../media/image26.jpeg"/><Relationship Id="rId4" Type="http://schemas.openxmlformats.org/officeDocument/2006/relationships/image" Target="../media/image19.png"/><Relationship Id="rId9" Type="http://schemas.openxmlformats.org/officeDocument/2006/relationships/image" Target="../media/image3.png"/><Relationship Id="rId14" Type="http://schemas.microsoft.com/office/2007/relationships/hdphoto" Target="../media/hdphoto6.wdp"/></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32.jpeg"/><Relationship Id="rId3" Type="http://schemas.microsoft.com/office/2007/relationships/hdphoto" Target="../media/hdphoto9.wdp"/><Relationship Id="rId7" Type="http://schemas.openxmlformats.org/officeDocument/2006/relationships/image" Target="../media/image28.png"/><Relationship Id="rId12" Type="http://schemas.openxmlformats.org/officeDocument/2006/relationships/image" Target="../media/image31.jpeg"/><Relationship Id="rId17" Type="http://schemas.microsoft.com/office/2007/relationships/hdphoto" Target="../media/hdphoto10.wdp"/><Relationship Id="rId2" Type="http://schemas.openxmlformats.org/officeDocument/2006/relationships/image" Target="../media/image27.png"/><Relationship Id="rId16" Type="http://schemas.openxmlformats.org/officeDocument/2006/relationships/image" Target="../media/image35.png"/><Relationship Id="rId1" Type="http://schemas.openxmlformats.org/officeDocument/2006/relationships/slideLayout" Target="../slideLayouts/slideLayout2.xml"/><Relationship Id="rId6" Type="http://schemas.microsoft.com/office/2007/relationships/hdphoto" Target="../media/hdphoto7.wdp"/><Relationship Id="rId11" Type="http://schemas.openxmlformats.org/officeDocument/2006/relationships/image" Target="../media/image30.jp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9.png"/><Relationship Id="rId14"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11.wdp"/><Relationship Id="rId3" Type="http://schemas.openxmlformats.org/officeDocument/2006/relationships/image" Target="../media/image7.jpg"/><Relationship Id="rId7" Type="http://schemas.openxmlformats.org/officeDocument/2006/relationships/image" Target="../media/image5.png"/><Relationship Id="rId12"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4.jpg"/><Relationship Id="rId5" Type="http://schemas.microsoft.com/office/2007/relationships/hdphoto" Target="../media/hdphoto4.wdp"/><Relationship Id="rId10" Type="http://schemas.openxmlformats.org/officeDocument/2006/relationships/image" Target="../media/image3.png"/><Relationship Id="rId4" Type="http://schemas.openxmlformats.org/officeDocument/2006/relationships/image" Target="../media/image19.png"/><Relationship Id="rId9" Type="http://schemas.openxmlformats.org/officeDocument/2006/relationships/image" Target="../media/image2.jpeg"/><Relationship Id="rId1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67545" y="3452483"/>
            <a:ext cx="8280919" cy="2082876"/>
          </a:xfrm>
          <a:prstGeom prst="rect">
            <a:avLst/>
          </a:prstGeom>
          <a:solidFill>
            <a:schemeClr val="bg1">
              <a:lumMod val="95000"/>
              <a:alpha val="86000"/>
            </a:schemeClr>
          </a:solidFill>
          <a:ln w="317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2" name="Title 1"/>
          <p:cNvSpPr>
            <a:spLocks noGrp="1"/>
          </p:cNvSpPr>
          <p:nvPr>
            <p:ph type="ctrTitle"/>
          </p:nvPr>
        </p:nvSpPr>
        <p:spPr>
          <a:xfrm>
            <a:off x="685800" y="1700808"/>
            <a:ext cx="7772400" cy="1899642"/>
          </a:xfrm>
        </p:spPr>
        <p:txBody>
          <a:bodyPr/>
          <a:lstStyle/>
          <a:p>
            <a:r>
              <a:rPr lang="fr-FR" b="1" dirty="0" smtClean="0">
                <a:solidFill>
                  <a:srgbClr val="423240"/>
                </a:solidFill>
              </a:rPr>
              <a:t>« BOIS! »</a:t>
            </a: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a:t/>
            </a:r>
            <a:br>
              <a:rPr lang="fr-FR" b="1" dirty="0"/>
            </a:br>
            <a:r>
              <a:rPr lang="fr-FR" b="1" dirty="0" smtClean="0"/>
              <a:t/>
            </a:r>
            <a:br>
              <a:rPr lang="fr-FR" b="1" dirty="0" smtClean="0"/>
            </a:br>
            <a:r>
              <a:rPr lang="fr-FR" b="1" dirty="0" smtClean="0"/>
              <a:t/>
            </a:r>
            <a:br>
              <a:rPr lang="fr-FR" b="1" dirty="0" smtClean="0"/>
            </a:br>
            <a:r>
              <a:rPr lang="fr-FR" b="1" dirty="0"/>
              <a:t/>
            </a:r>
            <a:br>
              <a:rPr lang="fr-FR" b="1" dirty="0"/>
            </a:br>
            <a:r>
              <a:rPr lang="fr-FR" sz="1800" i="1" dirty="0" smtClean="0"/>
              <a:t>micro-sillon.org</a:t>
            </a:r>
            <a:endParaRPr lang="fr-FR" sz="4000" i="1" dirty="0"/>
          </a:p>
        </p:txBody>
      </p:sp>
      <p:sp>
        <p:nvSpPr>
          <p:cNvPr id="4" name="Slide Number Placeholder 3"/>
          <p:cNvSpPr>
            <a:spLocks noGrp="1"/>
          </p:cNvSpPr>
          <p:nvPr>
            <p:ph type="sldNum" sz="quarter" idx="12"/>
          </p:nvPr>
        </p:nvSpPr>
        <p:spPr/>
        <p:txBody>
          <a:bodyPr/>
          <a:lstStyle/>
          <a:p>
            <a:fld id="{FB5F3D51-C5E7-4083-B74D-F144FE254489}" type="slidenum">
              <a:rPr lang="fr-FR" smtClean="0"/>
              <a:t>1</a:t>
            </a:fld>
            <a:endParaRPr lang="fr-F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8439" y="3917041"/>
            <a:ext cx="2242175" cy="161976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8925" t="41847" r="40392" b="18130"/>
          <a:stretch/>
        </p:blipFill>
        <p:spPr>
          <a:xfrm>
            <a:off x="1691680" y="4004320"/>
            <a:ext cx="434178" cy="427138"/>
          </a:xfrm>
          <a:prstGeom prst="flowChartProcess">
            <a:avLst/>
          </a:prstGeom>
          <a:effectLst>
            <a:outerShdw blurRad="50800" dist="38100" dir="2700000" algn="tl" rotWithShape="0">
              <a:prstClr val="black">
                <a:alpha val="40000"/>
              </a:prstClr>
            </a:outerShdw>
          </a:effectLst>
        </p:spPr>
      </p:pic>
      <p:grpSp>
        <p:nvGrpSpPr>
          <p:cNvPr id="7" name="Group 6"/>
          <p:cNvGrpSpPr/>
          <p:nvPr/>
        </p:nvGrpSpPr>
        <p:grpSpPr>
          <a:xfrm>
            <a:off x="2771800" y="4046239"/>
            <a:ext cx="343299" cy="343299"/>
            <a:chOff x="5751845" y="1589613"/>
            <a:chExt cx="432000" cy="432000"/>
          </a:xfrm>
        </p:grpSpPr>
        <p:sp>
          <p:nvSpPr>
            <p:cNvPr id="8" name="Rectangle 7"/>
            <p:cNvSpPr/>
            <p:nvPr/>
          </p:nvSpPr>
          <p:spPr>
            <a:xfrm>
              <a:off x="5751845" y="1589613"/>
              <a:ext cx="432000" cy="432000"/>
            </a:xfrm>
            <a:prstGeom prst="rect">
              <a:avLst/>
            </a:prstGeom>
            <a:solidFill>
              <a:schemeClr val="bg1"/>
            </a:solidFill>
            <a:ln w="1270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1278" y="1678314"/>
              <a:ext cx="233135" cy="300288"/>
            </a:xfrm>
            <a:prstGeom prst="rect">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700000">
            <a:off x="792044" y="4127615"/>
            <a:ext cx="416575" cy="275699"/>
          </a:xfrm>
          <a:prstGeom prst="flowChartMerge">
            <a:avLst/>
          </a:prstGeom>
          <a:effectLst>
            <a:outerShdw blurRad="50800" dist="38100" dir="2700000" algn="tl" rotWithShape="0">
              <a:prstClr val="black">
                <a:alpha val="40000"/>
              </a:prstClr>
            </a:outerShdw>
          </a:effectLst>
        </p:spPr>
      </p:pic>
      <p:grpSp>
        <p:nvGrpSpPr>
          <p:cNvPr id="12" name="Group 11"/>
          <p:cNvGrpSpPr/>
          <p:nvPr/>
        </p:nvGrpSpPr>
        <p:grpSpPr>
          <a:xfrm>
            <a:off x="1712330" y="4835523"/>
            <a:ext cx="609078" cy="633995"/>
            <a:chOff x="107504" y="169651"/>
            <a:chExt cx="1047750" cy="1090613"/>
          </a:xfrm>
          <a:effectLst>
            <a:outerShdw blurRad="50800" dist="38100" dir="2700000" algn="tl" rotWithShape="0">
              <a:prstClr val="black">
                <a:alpha val="40000"/>
              </a:prstClr>
            </a:outerShdw>
          </a:effectLst>
        </p:grpSpPr>
        <p:sp>
          <p:nvSpPr>
            <p:cNvPr id="13" name="Rounded Rectangle 12"/>
            <p:cNvSpPr/>
            <p:nvPr/>
          </p:nvSpPr>
          <p:spPr>
            <a:xfrm>
              <a:off x="214239" y="282909"/>
              <a:ext cx="864096" cy="864096"/>
            </a:xfrm>
            <a:prstGeom prst="roundRect">
              <a:avLst/>
            </a:prstGeom>
            <a:solidFill>
              <a:schemeClr val="bg1"/>
            </a:solidFill>
            <a:ln w="1270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4" name="Picture 13"/>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7504" y="169651"/>
              <a:ext cx="1047750" cy="1090613"/>
            </a:xfrm>
            <a:prstGeom prst="rect">
              <a:avLst/>
            </a:prstGeom>
          </p:spPr>
        </p:pic>
      </p:grpSp>
      <p:sp>
        <p:nvSpPr>
          <p:cNvPr id="16" name="Right Bracket 15"/>
          <p:cNvSpPr/>
          <p:nvPr/>
        </p:nvSpPr>
        <p:spPr>
          <a:xfrm rot="5400000">
            <a:off x="1888416" y="3298617"/>
            <a:ext cx="288032" cy="2553715"/>
          </a:xfrm>
          <a:prstGeom prst="rightBracket">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TextBox 16"/>
          <p:cNvSpPr txBox="1"/>
          <p:nvPr/>
        </p:nvSpPr>
        <p:spPr>
          <a:xfrm>
            <a:off x="755814" y="3547709"/>
            <a:ext cx="616638" cy="369332"/>
          </a:xfrm>
          <a:prstGeom prst="rect">
            <a:avLst/>
          </a:prstGeom>
          <a:noFill/>
        </p:spPr>
        <p:txBody>
          <a:bodyPr wrap="square" rtlCol="0">
            <a:spAutoFit/>
          </a:bodyPr>
          <a:lstStyle/>
          <a:p>
            <a:pPr algn="ctr"/>
            <a:r>
              <a:rPr lang="fr-FR" b="1" dirty="0" smtClean="0">
                <a:solidFill>
                  <a:srgbClr val="00B050"/>
                </a:solidFill>
                <a:effectLst>
                  <a:outerShdw blurRad="38100" dist="38100" dir="2700000" algn="tl">
                    <a:srgbClr val="000000">
                      <a:alpha val="43137"/>
                    </a:srgbClr>
                  </a:outerShdw>
                </a:effectLst>
              </a:rPr>
              <a:t>X </a:t>
            </a:r>
            <a:r>
              <a:rPr lang="fr-FR" b="1" dirty="0" smtClean="0">
                <a:solidFill>
                  <a:srgbClr val="00B050"/>
                </a:solidFill>
                <a:effectLst>
                  <a:outerShdw blurRad="38100" dist="38100" dir="2700000" algn="tl">
                    <a:srgbClr val="000000">
                      <a:alpha val="43137"/>
                    </a:srgbClr>
                  </a:outerShdw>
                </a:effectLst>
              </a:rPr>
              <a:t>4</a:t>
            </a:r>
            <a:endParaRPr lang="fr-FR" b="1" dirty="0">
              <a:solidFill>
                <a:srgbClr val="00B050"/>
              </a:solidFill>
              <a:effectLst>
                <a:outerShdw blurRad="38100" dist="38100" dir="2700000" algn="tl">
                  <a:srgbClr val="000000">
                    <a:alpha val="43137"/>
                  </a:srgbClr>
                </a:outerShdw>
              </a:effectLst>
            </a:endParaRPr>
          </a:p>
        </p:txBody>
      </p:sp>
      <p:sp>
        <p:nvSpPr>
          <p:cNvPr id="18" name="TextBox 17"/>
          <p:cNvSpPr txBox="1"/>
          <p:nvPr/>
        </p:nvSpPr>
        <p:spPr>
          <a:xfrm>
            <a:off x="1600450" y="3547709"/>
            <a:ext cx="616638" cy="369332"/>
          </a:xfrm>
          <a:prstGeom prst="rect">
            <a:avLst/>
          </a:prstGeom>
          <a:noFill/>
        </p:spPr>
        <p:txBody>
          <a:bodyPr wrap="square" rtlCol="0">
            <a:spAutoFit/>
          </a:bodyPr>
          <a:lstStyle/>
          <a:p>
            <a:pPr algn="ctr"/>
            <a:r>
              <a:rPr lang="fr-FR" b="1" dirty="0" smtClean="0">
                <a:solidFill>
                  <a:srgbClr val="00B050"/>
                </a:solidFill>
                <a:effectLst>
                  <a:outerShdw blurRad="38100" dist="38100" dir="2700000" algn="tl">
                    <a:srgbClr val="000000">
                      <a:alpha val="43137"/>
                    </a:srgbClr>
                  </a:outerShdw>
                </a:effectLst>
              </a:rPr>
              <a:t>X </a:t>
            </a:r>
            <a:r>
              <a:rPr lang="fr-FR" b="1" dirty="0">
                <a:solidFill>
                  <a:srgbClr val="00B050"/>
                </a:solidFill>
                <a:effectLst>
                  <a:outerShdw blurRad="38100" dist="38100" dir="2700000" algn="tl">
                    <a:srgbClr val="000000">
                      <a:alpha val="43137"/>
                    </a:srgbClr>
                  </a:outerShdw>
                </a:effectLst>
              </a:rPr>
              <a:t>1</a:t>
            </a:r>
            <a:endParaRPr lang="fr-FR" b="1" dirty="0">
              <a:solidFill>
                <a:srgbClr val="00B050"/>
              </a:solidFill>
              <a:effectLst>
                <a:outerShdw blurRad="38100" dist="38100" dir="2700000" algn="tl">
                  <a:srgbClr val="000000">
                    <a:alpha val="43137"/>
                  </a:srgbClr>
                </a:outerShdw>
              </a:effectLst>
            </a:endParaRPr>
          </a:p>
        </p:txBody>
      </p:sp>
      <p:sp>
        <p:nvSpPr>
          <p:cNvPr id="19" name="TextBox 18"/>
          <p:cNvSpPr txBox="1"/>
          <p:nvPr/>
        </p:nvSpPr>
        <p:spPr>
          <a:xfrm>
            <a:off x="2635130" y="3547709"/>
            <a:ext cx="616638" cy="369332"/>
          </a:xfrm>
          <a:prstGeom prst="rect">
            <a:avLst/>
          </a:prstGeom>
          <a:noFill/>
        </p:spPr>
        <p:txBody>
          <a:bodyPr wrap="square" rtlCol="0">
            <a:spAutoFit/>
          </a:bodyPr>
          <a:lstStyle/>
          <a:p>
            <a:pPr algn="ctr"/>
            <a:r>
              <a:rPr lang="fr-FR" b="1" dirty="0" smtClean="0">
                <a:solidFill>
                  <a:srgbClr val="00B050"/>
                </a:solidFill>
                <a:effectLst>
                  <a:outerShdw blurRad="38100" dist="38100" dir="2700000" algn="tl">
                    <a:srgbClr val="000000">
                      <a:alpha val="43137"/>
                    </a:srgbClr>
                  </a:outerShdw>
                </a:effectLst>
              </a:rPr>
              <a:t>X </a:t>
            </a:r>
            <a:r>
              <a:rPr lang="fr-FR" b="1" dirty="0">
                <a:solidFill>
                  <a:srgbClr val="00B050"/>
                </a:solidFill>
                <a:effectLst>
                  <a:outerShdw blurRad="38100" dist="38100" dir="2700000" algn="tl">
                    <a:srgbClr val="000000">
                      <a:alpha val="43137"/>
                    </a:srgbClr>
                  </a:outerShdw>
                </a:effectLst>
              </a:rPr>
              <a:t>1</a:t>
            </a:r>
            <a:endParaRPr lang="fr-FR" b="1" dirty="0">
              <a:solidFill>
                <a:srgbClr val="00B050"/>
              </a:solidFill>
              <a:effectLst>
                <a:outerShdw blurRad="38100" dist="38100" dir="2700000" algn="tl">
                  <a:srgbClr val="000000">
                    <a:alpha val="43137"/>
                  </a:srgbClr>
                </a:outerShdw>
              </a:effectLst>
            </a:endParaRPr>
          </a:p>
        </p:txBody>
      </p:sp>
      <p:sp>
        <p:nvSpPr>
          <p:cNvPr id="20" name="TextBox 19"/>
          <p:cNvSpPr txBox="1"/>
          <p:nvPr/>
        </p:nvSpPr>
        <p:spPr>
          <a:xfrm>
            <a:off x="4262888" y="4632664"/>
            <a:ext cx="616638" cy="369332"/>
          </a:xfrm>
          <a:prstGeom prst="rect">
            <a:avLst/>
          </a:prstGeom>
          <a:noFill/>
        </p:spPr>
        <p:txBody>
          <a:bodyPr wrap="square" rtlCol="0">
            <a:spAutoFit/>
          </a:bodyPr>
          <a:lstStyle/>
          <a:p>
            <a:pPr algn="ctr"/>
            <a:r>
              <a:rPr lang="fr-FR" b="1" dirty="0" smtClean="0">
                <a:solidFill>
                  <a:srgbClr val="00B050"/>
                </a:solidFill>
                <a:effectLst>
                  <a:outerShdw blurRad="38100" dist="38100" dir="2700000" algn="tl">
                    <a:srgbClr val="000000">
                      <a:alpha val="43137"/>
                    </a:srgbClr>
                  </a:outerShdw>
                </a:effectLst>
              </a:rPr>
              <a:t>X </a:t>
            </a:r>
            <a:r>
              <a:rPr lang="fr-FR" b="1" dirty="0" smtClean="0">
                <a:solidFill>
                  <a:srgbClr val="00B050"/>
                </a:solidFill>
                <a:effectLst>
                  <a:outerShdw blurRad="38100" dist="38100" dir="2700000" algn="tl">
                    <a:srgbClr val="000000">
                      <a:alpha val="43137"/>
                    </a:srgbClr>
                  </a:outerShdw>
                </a:effectLst>
              </a:rPr>
              <a:t>2</a:t>
            </a:r>
            <a:endParaRPr lang="fr-FR" b="1" dirty="0">
              <a:solidFill>
                <a:srgbClr val="00B050"/>
              </a:solidFill>
              <a:effectLst>
                <a:outerShdw blurRad="38100" dist="38100" dir="2700000" algn="tl">
                  <a:srgbClr val="000000">
                    <a:alpha val="43137"/>
                  </a:srgbClr>
                </a:outerShdw>
              </a:effectLst>
            </a:endParaRPr>
          </a:p>
        </p:txBody>
      </p:sp>
      <p:grpSp>
        <p:nvGrpSpPr>
          <p:cNvPr id="21" name="Group 20"/>
          <p:cNvGrpSpPr/>
          <p:nvPr/>
        </p:nvGrpSpPr>
        <p:grpSpPr>
          <a:xfrm>
            <a:off x="6201979" y="3803978"/>
            <a:ext cx="1944216" cy="1043359"/>
            <a:chOff x="752201" y="1918165"/>
            <a:chExt cx="4945214" cy="2653836"/>
          </a:xfrm>
          <a:effectLst>
            <a:outerShdw blurRad="50800" dist="38100" dir="2700000" algn="tl" rotWithShape="0">
              <a:prstClr val="black">
                <a:alpha val="40000"/>
              </a:prstClr>
            </a:outerShdw>
          </a:effectLst>
        </p:grpSpPr>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t="14925" r="8433" b="22171"/>
            <a:stretch/>
          </p:blipFill>
          <p:spPr>
            <a:xfrm>
              <a:off x="827584" y="2062897"/>
              <a:ext cx="4869831" cy="2509104"/>
            </a:xfrm>
            <a:prstGeom prst="flowChartAlternateProcess">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2201" y="1918165"/>
              <a:ext cx="723455" cy="720080"/>
            </a:xfrm>
            <a:prstGeom prst="rect">
              <a:avLst/>
            </a:prstGeom>
            <a:effectLst>
              <a:outerShdw blurRad="50800" dist="38100" dir="2700000" algn="tl" rotWithShape="0">
                <a:prstClr val="black">
                  <a:alpha val="40000"/>
                </a:prstClr>
              </a:outerShdw>
            </a:effectLst>
          </p:spPr>
        </p:pic>
      </p:grpSp>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39970" y="4710934"/>
            <a:ext cx="360040" cy="356475"/>
          </a:xfrm>
          <a:prstGeom prst="rect">
            <a:avLst/>
          </a:prstGeom>
        </p:spPr>
      </p:pic>
      <p:sp>
        <p:nvSpPr>
          <p:cNvPr id="25" name="TextBox 24"/>
          <p:cNvSpPr txBox="1"/>
          <p:nvPr/>
        </p:nvSpPr>
        <p:spPr>
          <a:xfrm>
            <a:off x="6880586" y="3540504"/>
            <a:ext cx="616638" cy="369332"/>
          </a:xfrm>
          <a:prstGeom prst="rect">
            <a:avLst/>
          </a:prstGeom>
          <a:noFill/>
        </p:spPr>
        <p:txBody>
          <a:bodyPr wrap="square" rtlCol="0">
            <a:spAutoFit/>
          </a:bodyPr>
          <a:lstStyle/>
          <a:p>
            <a:pPr algn="ctr"/>
            <a:r>
              <a:rPr lang="fr-FR" b="1" dirty="0" smtClean="0">
                <a:solidFill>
                  <a:srgbClr val="00B050"/>
                </a:solidFill>
                <a:effectLst>
                  <a:outerShdw blurRad="38100" dist="38100" dir="2700000" algn="tl">
                    <a:srgbClr val="000000">
                      <a:alpha val="43137"/>
                    </a:srgbClr>
                  </a:outerShdw>
                </a:effectLst>
              </a:rPr>
              <a:t>X </a:t>
            </a:r>
            <a:r>
              <a:rPr lang="fr-FR" b="1" dirty="0" smtClean="0">
                <a:solidFill>
                  <a:srgbClr val="00B050"/>
                </a:solidFill>
                <a:effectLst>
                  <a:outerShdw blurRad="38100" dist="38100" dir="2700000" algn="tl">
                    <a:srgbClr val="000000">
                      <a:alpha val="43137"/>
                    </a:srgbClr>
                  </a:outerShdw>
                </a:effectLst>
              </a:rPr>
              <a:t>4</a:t>
            </a:r>
            <a:endParaRPr lang="fr-FR" b="1" dirty="0">
              <a:solidFill>
                <a:srgbClr val="00B050"/>
              </a:solidFill>
              <a:effectLst>
                <a:outerShdw blurRad="38100" dist="38100" dir="2700000" algn="tl">
                  <a:srgbClr val="000000">
                    <a:alpha val="43137"/>
                  </a:srgbClr>
                </a:outerShdw>
              </a:effectLst>
            </a:endParaRPr>
          </a:p>
        </p:txBody>
      </p:sp>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12586" y="4979383"/>
            <a:ext cx="655758" cy="391269"/>
          </a:xfrm>
          <a:prstGeom prst="rect">
            <a:avLst/>
          </a:prstGeom>
        </p:spPr>
      </p:pic>
    </p:spTree>
    <p:extLst>
      <p:ext uri="{BB962C8B-B14F-4D97-AF65-F5344CB8AC3E}">
        <p14:creationId xmlns:p14="http://schemas.microsoft.com/office/powerpoint/2010/main" val="2148704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81291" y="758730"/>
            <a:ext cx="8280919" cy="1852570"/>
          </a:xfrm>
          <a:prstGeom prst="rect">
            <a:avLst/>
          </a:prstGeom>
          <a:solidFill>
            <a:schemeClr val="bg1">
              <a:lumMod val="95000"/>
              <a:alpha val="53000"/>
            </a:schemeClr>
          </a:solidFill>
          <a:ln w="317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27" name="Rectangle 26"/>
          <p:cNvSpPr/>
          <p:nvPr/>
        </p:nvSpPr>
        <p:spPr>
          <a:xfrm>
            <a:off x="467545" y="3452483"/>
            <a:ext cx="8280919" cy="2082876"/>
          </a:xfrm>
          <a:prstGeom prst="rect">
            <a:avLst/>
          </a:prstGeom>
          <a:solidFill>
            <a:schemeClr val="bg1">
              <a:lumMod val="95000"/>
              <a:alpha val="53000"/>
            </a:schemeClr>
          </a:solidFill>
          <a:ln w="317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23" name="Rectangle 22"/>
          <p:cNvSpPr/>
          <p:nvPr/>
        </p:nvSpPr>
        <p:spPr>
          <a:xfrm>
            <a:off x="467544" y="3298865"/>
            <a:ext cx="3253580" cy="392771"/>
          </a:xfrm>
          <a:prstGeom prst="rect">
            <a:avLst/>
          </a:prstGeom>
          <a:solidFill>
            <a:schemeClr val="tx1">
              <a:lumMod val="65000"/>
              <a:lumOff val="3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p:cNvSpPr/>
          <p:nvPr/>
        </p:nvSpPr>
        <p:spPr>
          <a:xfrm>
            <a:off x="1489402" y="543295"/>
            <a:ext cx="7272808" cy="392771"/>
          </a:xfrm>
          <a:prstGeom prst="rect">
            <a:avLst/>
          </a:prstGeom>
          <a:solidFill>
            <a:schemeClr val="tx1">
              <a:lumMod val="65000"/>
              <a:lumOff val="3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Content Placeholder 4"/>
          <p:cNvSpPr>
            <a:spLocks noGrp="1"/>
          </p:cNvSpPr>
          <p:nvPr>
            <p:ph idx="1"/>
          </p:nvPr>
        </p:nvSpPr>
        <p:spPr>
          <a:xfrm>
            <a:off x="467545" y="260648"/>
            <a:ext cx="8219255" cy="4464496"/>
          </a:xfrm>
        </p:spPr>
        <p:txBody>
          <a:bodyPr>
            <a:normAutofit/>
          </a:bodyPr>
          <a:lstStyle/>
          <a:p>
            <a:pPr marL="0" indent="0" algn="r">
              <a:spcAft>
                <a:spcPts val="300"/>
              </a:spcAft>
              <a:buNone/>
            </a:pPr>
            <a:endParaRPr lang="fr-FR" sz="1600" b="1" dirty="0" smtClean="0">
              <a:solidFill>
                <a:schemeClr val="bg1"/>
              </a:solidFill>
            </a:endParaRPr>
          </a:p>
          <a:p>
            <a:pPr marL="0" indent="0" algn="r">
              <a:spcAft>
                <a:spcPts val="300"/>
              </a:spcAft>
              <a:buNone/>
            </a:pPr>
            <a:r>
              <a:rPr lang="fr-FR" sz="1600" b="1" dirty="0" smtClean="0">
                <a:solidFill>
                  <a:schemeClr val="bg1"/>
                </a:solidFill>
              </a:rPr>
              <a:t>«</a:t>
            </a:r>
            <a:r>
              <a:rPr lang="fr-FR" sz="1600" b="1" dirty="0" smtClean="0">
                <a:solidFill>
                  <a:schemeClr val="bg1"/>
                </a:solidFill>
              </a:rPr>
              <a:t> Bois! </a:t>
            </a:r>
            <a:r>
              <a:rPr lang="fr-FR" sz="1600" b="1" dirty="0" smtClean="0">
                <a:solidFill>
                  <a:schemeClr val="bg1"/>
                </a:solidFill>
              </a:rPr>
              <a:t>»</a:t>
            </a:r>
            <a:endParaRPr lang="fr-FR" sz="1500" dirty="0"/>
          </a:p>
          <a:p>
            <a:pPr marL="0" indent="0" algn="just" defTabSz="984250">
              <a:buNone/>
            </a:pPr>
            <a:endParaRPr lang="fr-FR" sz="1500" dirty="0" smtClean="0"/>
          </a:p>
          <a:p>
            <a:pPr marL="0" indent="0" algn="just" defTabSz="984250">
              <a:buNone/>
            </a:pPr>
            <a:endParaRPr lang="fr-FR" sz="1500" dirty="0" smtClean="0"/>
          </a:p>
          <a:p>
            <a:pPr marL="0" indent="0" algn="just" defTabSz="984250">
              <a:buNone/>
            </a:pPr>
            <a:endParaRPr lang="fr-FR" sz="1500" dirty="0"/>
          </a:p>
          <a:p>
            <a:pPr marL="0" indent="0" algn="just" defTabSz="984250">
              <a:buNone/>
            </a:pPr>
            <a:endParaRPr lang="fr-FR" sz="1500" dirty="0"/>
          </a:p>
          <a:p>
            <a:pPr marL="0" indent="0" algn="r">
              <a:spcAft>
                <a:spcPts val="300"/>
              </a:spcAft>
              <a:buNone/>
            </a:pPr>
            <a:endParaRPr lang="fr-FR" sz="1500" dirty="0"/>
          </a:p>
          <a:p>
            <a:pPr marL="0" indent="0">
              <a:spcAft>
                <a:spcPts val="300"/>
              </a:spcAft>
              <a:buNone/>
            </a:pPr>
            <a:endParaRPr lang="fr-LU" sz="1600" b="1" dirty="0" smtClean="0">
              <a:solidFill>
                <a:schemeClr val="bg1"/>
              </a:solidFill>
            </a:endParaRPr>
          </a:p>
          <a:p>
            <a:pPr marL="0" indent="0">
              <a:spcAft>
                <a:spcPts val="300"/>
              </a:spcAft>
              <a:buNone/>
            </a:pPr>
            <a:endParaRPr lang="fr-LU" sz="1600" b="1" dirty="0">
              <a:solidFill>
                <a:schemeClr val="bg1"/>
              </a:solidFill>
            </a:endParaRPr>
          </a:p>
          <a:p>
            <a:pPr marL="0" indent="0">
              <a:spcAft>
                <a:spcPts val="300"/>
              </a:spcAft>
              <a:buNone/>
            </a:pPr>
            <a:endParaRPr lang="fr-LU" sz="1600" b="1" dirty="0" smtClean="0">
              <a:solidFill>
                <a:schemeClr val="bg1"/>
              </a:solidFill>
            </a:endParaRPr>
          </a:p>
          <a:p>
            <a:pPr marL="0" indent="0">
              <a:spcAft>
                <a:spcPts val="300"/>
              </a:spcAft>
              <a:buNone/>
            </a:pPr>
            <a:r>
              <a:rPr lang="fr-LU" sz="1600" b="1" dirty="0" smtClean="0">
                <a:solidFill>
                  <a:schemeClr val="bg1"/>
                </a:solidFill>
              </a:rPr>
              <a:t>Use </a:t>
            </a:r>
            <a:r>
              <a:rPr lang="fr-LU" sz="1600" b="1" dirty="0" err="1" smtClean="0">
                <a:solidFill>
                  <a:schemeClr val="bg1"/>
                </a:solidFill>
              </a:rPr>
              <a:t>it</a:t>
            </a:r>
            <a:r>
              <a:rPr lang="fr-LU" sz="1600" b="1" dirty="0" smtClean="0">
                <a:solidFill>
                  <a:schemeClr val="bg1"/>
                </a:solidFill>
              </a:rPr>
              <a:t>…</a:t>
            </a:r>
            <a:r>
              <a:rPr lang="fr-LU" sz="1600" b="1" dirty="0" err="1" smtClean="0">
                <a:solidFill>
                  <a:schemeClr val="bg1"/>
                </a:solidFill>
              </a:rPr>
              <a:t>ear</a:t>
            </a:r>
            <a:r>
              <a:rPr lang="fr-LU" sz="1600" b="1" dirty="0" smtClean="0">
                <a:solidFill>
                  <a:schemeClr val="bg1"/>
                </a:solidFill>
              </a:rPr>
              <a:t> </a:t>
            </a:r>
            <a:r>
              <a:rPr lang="fr-LU" sz="1600" b="1" dirty="0" err="1" smtClean="0">
                <a:solidFill>
                  <a:schemeClr val="bg1"/>
                </a:solidFill>
              </a:rPr>
              <a:t>it</a:t>
            </a:r>
            <a:endParaRPr lang="fr-FR" sz="1600" b="1" dirty="0" smtClean="0">
              <a:solidFill>
                <a:schemeClr val="bg1"/>
              </a:solidFill>
            </a:endParaRPr>
          </a:p>
          <a:p>
            <a:pPr marL="0" indent="0" algn="just">
              <a:buNone/>
            </a:pPr>
            <a:endParaRPr lang="fr-FR" sz="1400" dirty="0"/>
          </a:p>
        </p:txBody>
      </p:sp>
      <p:cxnSp>
        <p:nvCxnSpPr>
          <p:cNvPr id="18" name="Straight Connector 17"/>
          <p:cNvCxnSpPr/>
          <p:nvPr/>
        </p:nvCxnSpPr>
        <p:spPr>
          <a:xfrm>
            <a:off x="8762210" y="758730"/>
            <a:ext cx="0" cy="185257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7545" y="3400119"/>
            <a:ext cx="0" cy="21352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FB5F3D51-C5E7-4083-B74D-F144FE254489}" type="slidenum">
              <a:rPr lang="fr-FR" smtClean="0"/>
              <a:pPr/>
              <a:t>2</a:t>
            </a:fld>
            <a:endParaRPr lang="fr-FR" dirty="0"/>
          </a:p>
        </p:txBody>
      </p:sp>
      <p:grpSp>
        <p:nvGrpSpPr>
          <p:cNvPr id="8" name="Group 7"/>
          <p:cNvGrpSpPr/>
          <p:nvPr/>
        </p:nvGrpSpPr>
        <p:grpSpPr>
          <a:xfrm>
            <a:off x="156982" y="393218"/>
            <a:ext cx="1944216" cy="1043359"/>
            <a:chOff x="752201" y="1918165"/>
            <a:chExt cx="4945214" cy="2653836"/>
          </a:xfrm>
          <a:effectLst>
            <a:outerShdw blurRad="50800" dist="38100" dir="2700000" algn="tl" rotWithShape="0">
              <a:prstClr val="black">
                <a:alpha val="40000"/>
              </a:prstClr>
            </a:outerShdw>
          </a:effectLst>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4925" r="8433" b="22171"/>
            <a:stretch/>
          </p:blipFill>
          <p:spPr>
            <a:xfrm>
              <a:off x="827584" y="2062897"/>
              <a:ext cx="4869831" cy="2509104"/>
            </a:xfrm>
            <a:prstGeom prst="flowChartAlternateProcess">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201" y="1918165"/>
              <a:ext cx="723455" cy="720080"/>
            </a:xfrm>
            <a:prstGeom prst="rect">
              <a:avLst/>
            </a:prstGeom>
            <a:effectLst>
              <a:outerShdw blurRad="50800" dist="38100" dir="2700000" algn="tl" rotWithShape="0">
                <a:prstClr val="black">
                  <a:alpha val="40000"/>
                </a:prstClr>
              </a:outerShdw>
            </a:effectLst>
          </p:spPr>
        </p:pic>
      </p:gr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6610" t="21189" r="3821" b="13376"/>
          <a:stretch/>
        </p:blipFill>
        <p:spPr>
          <a:xfrm>
            <a:off x="844062" y="4347401"/>
            <a:ext cx="1199120" cy="657014"/>
          </a:xfrm>
          <a:prstGeom prst="rect">
            <a:avLst/>
          </a:prstGeom>
          <a:effectLst>
            <a:outerShdw blurRad="50800" dist="38100" dir="2700000" algn="tl" rotWithShape="0">
              <a:prstClr val="black">
                <a:alpha val="40000"/>
              </a:prstClr>
            </a:outerShdw>
          </a:effectLst>
        </p:spPr>
      </p:pic>
      <p:sp>
        <p:nvSpPr>
          <p:cNvPr id="13" name="Plus 12"/>
          <p:cNvSpPr/>
          <p:nvPr/>
        </p:nvSpPr>
        <p:spPr>
          <a:xfrm>
            <a:off x="2262844" y="4268959"/>
            <a:ext cx="735720" cy="735456"/>
          </a:xfrm>
          <a:prstGeom prst="mathPlus">
            <a:avLst/>
          </a:prstGeom>
          <a:solidFill>
            <a:srgbClr val="92D050"/>
          </a:solid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2213" y="3876618"/>
            <a:ext cx="1681133" cy="1400944"/>
          </a:xfrm>
          <a:prstGeom prst="rect">
            <a:avLst/>
          </a:prstGeom>
          <a:effectLst>
            <a:outerShdw blurRad="50800" dist="38100" dir="2700000" algn="tl" rotWithShape="0">
              <a:prstClr val="black">
                <a:alpha val="40000"/>
              </a:prstClr>
            </a:outerShdw>
          </a:effectLst>
        </p:spPr>
      </p:pic>
      <p:sp>
        <p:nvSpPr>
          <p:cNvPr id="16" name="TextBox 15"/>
          <p:cNvSpPr txBox="1"/>
          <p:nvPr/>
        </p:nvSpPr>
        <p:spPr>
          <a:xfrm>
            <a:off x="3059832" y="5004415"/>
            <a:ext cx="1187253"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2000" b="1" dirty="0" smtClean="0">
                <a:solidFill>
                  <a:srgbClr val="0070C0"/>
                </a:solidFill>
              </a:rPr>
              <a:t>+/- 1,5 L</a:t>
            </a:r>
            <a:endParaRPr lang="fr-FR" sz="2000" b="1" dirty="0">
              <a:solidFill>
                <a:srgbClr val="0070C0"/>
              </a:solidFill>
            </a:endParaRPr>
          </a:p>
        </p:txBody>
      </p:sp>
      <p:sp>
        <p:nvSpPr>
          <p:cNvPr id="28" name="Plus 27"/>
          <p:cNvSpPr/>
          <p:nvPr/>
        </p:nvSpPr>
        <p:spPr>
          <a:xfrm>
            <a:off x="4240144" y="4268959"/>
            <a:ext cx="735720" cy="735456"/>
          </a:xfrm>
          <a:prstGeom prst="mathPlus">
            <a:avLst/>
          </a:prstGeom>
          <a:solidFill>
            <a:srgbClr val="92D050"/>
          </a:solid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0072" y="4173165"/>
            <a:ext cx="1337953" cy="965556"/>
          </a:xfrm>
          <a:prstGeom prst="rect">
            <a:avLst/>
          </a:prstGeom>
        </p:spPr>
      </p:pic>
      <p:sp>
        <p:nvSpPr>
          <p:cNvPr id="19" name="Equal 18"/>
          <p:cNvSpPr/>
          <p:nvPr/>
        </p:nvSpPr>
        <p:spPr>
          <a:xfrm>
            <a:off x="6804248" y="4457917"/>
            <a:ext cx="648072" cy="360040"/>
          </a:xfrm>
          <a:prstGeom prst="mathEqual">
            <a:avLst>
              <a:gd name="adj1" fmla="val 36745"/>
              <a:gd name="adj2" fmla="val 0"/>
            </a:avLst>
          </a:prstGeom>
          <a:solidFill>
            <a:srgbClr val="92D050"/>
          </a:solid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21" name="Picture 20"/>
          <p:cNvPicPr>
            <a:picLocks noChangeAspect="1"/>
          </p:cNvPicPr>
          <p:nvPr/>
        </p:nvPicPr>
        <p:blipFill>
          <a:blip r:embed="rId8">
            <a:extLst>
              <a:ext uri="{BEBA8EAE-BF5A-486C-A8C5-ECC9F3942E4B}">
                <a14:imgProps xmlns:a14="http://schemas.microsoft.com/office/drawing/2010/main">
                  <a14:imgLayer r:embed="rId9">
                    <a14:imgEffect>
                      <a14:backgroundRemoval t="8955" b="88806" l="0" r="100000">
                        <a14:foregroundMark x1="6716" y1="44776" x2="6716" y2="50746"/>
                        <a14:foregroundMark x1="13433" y1="48507" x2="14925" y2="55224"/>
                        <a14:foregroundMark x1="18657" y1="49254" x2="20149" y2="55970"/>
                        <a14:foregroundMark x1="50746" y1="45522" x2="53731" y2="50000"/>
                        <a14:foregroundMark x1="58955" y1="24627" x2="62687" y2="26119"/>
                        <a14:foregroundMark x1="79104" y1="45522" x2="79104" y2="47761"/>
                        <a14:foregroundMark x1="85075" y1="43284" x2="87313" y2="45522"/>
                        <a14:foregroundMark x1="91045" y1="41791" x2="92537" y2="44776"/>
                      </a14:backgroundRemoval>
                    </a14:imgEffect>
                  </a14:imgLayer>
                </a14:imgProps>
              </a:ext>
              <a:ext uri="{28A0092B-C50C-407E-A947-70E740481C1C}">
                <a14:useLocalDpi xmlns:a14="http://schemas.microsoft.com/office/drawing/2010/main" val="0"/>
              </a:ext>
            </a:extLst>
          </a:blip>
          <a:stretch>
            <a:fillRect/>
          </a:stretch>
        </p:blipFill>
        <p:spPr>
          <a:xfrm>
            <a:off x="7535142" y="4068498"/>
            <a:ext cx="1070223" cy="1070223"/>
          </a:xfrm>
          <a:prstGeom prst="rect">
            <a:avLst/>
          </a:prstGeom>
        </p:spPr>
      </p:pic>
      <p:pic>
        <p:nvPicPr>
          <p:cNvPr id="24" name="Picture 23"/>
          <p:cNvPicPr>
            <a:picLocks noChangeAspect="1"/>
          </p:cNvPicPr>
          <p:nvPr/>
        </p:nvPicPr>
        <p:blipFill>
          <a:blip r:embed="rId10">
            <a:extLst>
              <a:ext uri="{BEBA8EAE-BF5A-486C-A8C5-ECC9F3942E4B}">
                <a14:imgProps xmlns:a14="http://schemas.microsoft.com/office/drawing/2010/main">
                  <a14:imgLayer r:embed="rId11">
                    <a14:imgEffect>
                      <a14:backgroundRemoval t="9697" b="89697" l="2951" r="95082"/>
                    </a14:imgEffect>
                  </a14:imgLayer>
                </a14:imgProps>
              </a:ext>
              <a:ext uri="{28A0092B-C50C-407E-A947-70E740481C1C}">
                <a14:useLocalDpi xmlns:a14="http://schemas.microsoft.com/office/drawing/2010/main" val="0"/>
              </a:ext>
            </a:extLst>
          </a:blip>
          <a:stretch>
            <a:fillRect/>
          </a:stretch>
        </p:blipFill>
        <p:spPr>
          <a:xfrm>
            <a:off x="673712" y="1687647"/>
            <a:ext cx="1756942" cy="950477"/>
          </a:xfrm>
          <a:prstGeom prst="rect">
            <a:avLst/>
          </a:prstGeom>
        </p:spPr>
      </p:pic>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0556" y="1540210"/>
            <a:ext cx="1185318" cy="1045632"/>
          </a:xfrm>
          <a:prstGeom prst="rect">
            <a:avLst/>
          </a:prstGeom>
          <a:effectLst>
            <a:outerShdw blurRad="50800" dist="38100" dir="2700000" algn="tl" rotWithShape="0">
              <a:prstClr val="black">
                <a:alpha val="40000"/>
              </a:prstClr>
            </a:outerShdw>
          </a:effectLst>
        </p:spPr>
      </p:pic>
      <p:pic>
        <p:nvPicPr>
          <p:cNvPr id="37" name="Picture 36"/>
          <p:cNvPicPr>
            <a:picLocks noChangeAspect="1"/>
          </p:cNvPicPr>
          <p:nvPr/>
        </p:nvPicPr>
        <p:blipFill rotWithShape="1">
          <a:blip r:embed="rId10">
            <a:extLst>
              <a:ext uri="{BEBA8EAE-BF5A-486C-A8C5-ECC9F3942E4B}">
                <a14:imgProps xmlns:a14="http://schemas.microsoft.com/office/drawing/2010/main">
                  <a14:imgLayer r:embed="rId11">
                    <a14:imgEffect>
                      <a14:backgroundRemoval t="9697" b="89697" l="2951" r="95082"/>
                    </a14:imgEffect>
                  </a14:imgLayer>
                </a14:imgProps>
              </a:ext>
              <a:ext uri="{28A0092B-C50C-407E-A947-70E740481C1C}">
                <a14:useLocalDpi xmlns:a14="http://schemas.microsoft.com/office/drawing/2010/main" val="0"/>
              </a:ext>
            </a:extLst>
          </a:blip>
          <a:srcRect l="15535"/>
          <a:stretch/>
        </p:blipFill>
        <p:spPr>
          <a:xfrm>
            <a:off x="2925221" y="1687647"/>
            <a:ext cx="1483998" cy="950477"/>
          </a:xfrm>
          <a:prstGeom prst="rect">
            <a:avLst/>
          </a:prstGeom>
        </p:spPr>
      </p:pic>
      <p:pic>
        <p:nvPicPr>
          <p:cNvPr id="38" name="Picture 37"/>
          <p:cNvPicPr>
            <a:picLocks noChangeAspect="1"/>
          </p:cNvPicPr>
          <p:nvPr/>
        </p:nvPicPr>
        <p:blipFill rotWithShape="1">
          <a:blip r:embed="rId10">
            <a:extLst>
              <a:ext uri="{BEBA8EAE-BF5A-486C-A8C5-ECC9F3942E4B}">
                <a14:imgProps xmlns:a14="http://schemas.microsoft.com/office/drawing/2010/main">
                  <a14:imgLayer r:embed="rId11">
                    <a14:imgEffect>
                      <a14:backgroundRemoval t="9697" b="89697" l="2951" r="95082"/>
                    </a14:imgEffect>
                  </a14:imgLayer>
                </a14:imgProps>
              </a:ext>
              <a:ext uri="{28A0092B-C50C-407E-A947-70E740481C1C}">
                <a14:useLocalDpi xmlns:a14="http://schemas.microsoft.com/office/drawing/2010/main" val="0"/>
              </a:ext>
            </a:extLst>
          </a:blip>
          <a:srcRect r="28639"/>
          <a:stretch/>
        </p:blipFill>
        <p:spPr>
          <a:xfrm>
            <a:off x="4793262" y="1685015"/>
            <a:ext cx="1584176" cy="950477"/>
          </a:xfrm>
          <a:prstGeom prst="rect">
            <a:avLst/>
          </a:prstGeom>
        </p:spPr>
      </p:pic>
      <p:pic>
        <p:nvPicPr>
          <p:cNvPr id="39" name="Picture 38"/>
          <p:cNvPicPr>
            <a:picLocks noChangeAspect="1"/>
          </p:cNvPicPr>
          <p:nvPr/>
        </p:nvPicPr>
        <p:blipFill rotWithShape="1">
          <a:blip r:embed="rId10">
            <a:extLst>
              <a:ext uri="{BEBA8EAE-BF5A-486C-A8C5-ECC9F3942E4B}">
                <a14:imgProps xmlns:a14="http://schemas.microsoft.com/office/drawing/2010/main">
                  <a14:imgLayer r:embed="rId11">
                    <a14:imgEffect>
                      <a14:backgroundRemoval t="9697" b="89697" l="2951" r="95082"/>
                    </a14:imgEffect>
                  </a14:imgLayer>
                </a14:imgProps>
              </a:ext>
              <a:ext uri="{28A0092B-C50C-407E-A947-70E740481C1C}">
                <a14:useLocalDpi xmlns:a14="http://schemas.microsoft.com/office/drawing/2010/main" val="0"/>
              </a:ext>
            </a:extLst>
          </a:blip>
          <a:srcRect t="277" r="35690"/>
          <a:stretch/>
        </p:blipFill>
        <p:spPr>
          <a:xfrm>
            <a:off x="6845992" y="1819211"/>
            <a:ext cx="1527529" cy="720081"/>
          </a:xfrm>
          <a:prstGeom prst="rect">
            <a:avLst/>
          </a:prstGeom>
        </p:spPr>
      </p:pic>
      <p:pic>
        <p:nvPicPr>
          <p:cNvPr id="42" name="Picture 4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83895" y="1540210"/>
            <a:ext cx="1185318" cy="1045632"/>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62566" y="1540210"/>
            <a:ext cx="1185318" cy="1045632"/>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50938" y="1549553"/>
            <a:ext cx="1185318" cy="1045632"/>
          </a:xfrm>
          <a:prstGeom prst="rect">
            <a:avLst/>
          </a:prstGeom>
          <a:effectLst>
            <a:outerShdw blurRad="50800" dist="38100" dir="2700000" algn="tl" rotWithShape="0">
              <a:prstClr val="black">
                <a:alpha val="40000"/>
              </a:prstClr>
            </a:outerShdw>
          </a:effectLst>
        </p:spPr>
      </p:pic>
      <p:pic>
        <p:nvPicPr>
          <p:cNvPr id="47" name="Picture 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40353" y="1939466"/>
            <a:ext cx="416575" cy="416575"/>
          </a:xfrm>
          <a:prstGeom prst="rect">
            <a:avLst/>
          </a:prstGeom>
          <a:effectLst>
            <a:outerShdw blurRad="50800" dist="38100" dir="2700000" algn="tl" rotWithShape="0">
              <a:prstClr val="black">
                <a:alpha val="40000"/>
              </a:prstClr>
            </a:outerShdw>
          </a:effectLst>
        </p:spPr>
      </p:pic>
      <p:pic>
        <p:nvPicPr>
          <p:cNvPr id="48" name="Picture 47"/>
          <p:cNvPicPr>
            <a:picLocks noChangeAspect="1"/>
          </p:cNvPicPr>
          <p:nvPr/>
        </p:nvPicPr>
        <p:blipFill rotWithShape="1">
          <a:blip r:embed="rId14" cstate="print">
            <a:extLst>
              <a:ext uri="{28A0092B-C50C-407E-A947-70E740481C1C}">
                <a14:useLocalDpi xmlns:a14="http://schemas.microsoft.com/office/drawing/2010/main" val="0"/>
              </a:ext>
            </a:extLst>
          </a:blip>
          <a:srcRect l="18925" t="41847" r="40392" b="18130"/>
          <a:stretch/>
        </p:blipFill>
        <p:spPr>
          <a:xfrm>
            <a:off x="3642179" y="1934184"/>
            <a:ext cx="434178" cy="427138"/>
          </a:xfrm>
          <a:prstGeom prst="flowChartProcess">
            <a:avLst/>
          </a:prstGeom>
          <a:effectLst>
            <a:outerShdw blurRad="50800" dist="38100" dir="2700000" algn="tl" rotWithShape="0">
              <a:prstClr val="black">
                <a:alpha val="40000"/>
              </a:prstClr>
            </a:outerShdw>
          </a:effectLst>
        </p:spPr>
      </p:pic>
      <p:grpSp>
        <p:nvGrpSpPr>
          <p:cNvPr id="52" name="Group 51"/>
          <p:cNvGrpSpPr/>
          <p:nvPr/>
        </p:nvGrpSpPr>
        <p:grpSpPr>
          <a:xfrm>
            <a:off x="5762416" y="1924041"/>
            <a:ext cx="432000" cy="432000"/>
            <a:chOff x="5751845" y="1589613"/>
            <a:chExt cx="432000" cy="432000"/>
          </a:xfrm>
        </p:grpSpPr>
        <p:sp>
          <p:nvSpPr>
            <p:cNvPr id="51" name="Rectangle 50"/>
            <p:cNvSpPr/>
            <p:nvPr/>
          </p:nvSpPr>
          <p:spPr>
            <a:xfrm>
              <a:off x="5751845" y="1589613"/>
              <a:ext cx="432000" cy="432000"/>
            </a:xfrm>
            <a:prstGeom prst="rect">
              <a:avLst/>
            </a:prstGeom>
            <a:solidFill>
              <a:schemeClr val="bg1"/>
            </a:solidFill>
            <a:ln w="1270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49" name="Pictur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51278" y="1678314"/>
              <a:ext cx="233135" cy="300288"/>
            </a:xfrm>
            <a:prstGeom prst="rect">
              <a:avLst/>
            </a:prstGeom>
          </p:spPr>
        </p:pic>
      </p:grpSp>
      <p:pic>
        <p:nvPicPr>
          <p:cNvPr id="56" name="Picture 55"/>
          <p:cNvPicPr>
            <a:picLocks noChangeAspect="1"/>
          </p:cNvPicPr>
          <p:nvPr/>
        </p:nvPicPr>
        <p:blipFill rotWithShape="1">
          <a:blip r:embed="rId16" cstate="print">
            <a:extLst>
              <a:ext uri="{28A0092B-C50C-407E-A947-70E740481C1C}">
                <a14:useLocalDpi xmlns:a14="http://schemas.microsoft.com/office/drawing/2010/main" val="0"/>
              </a:ext>
            </a:extLst>
          </a:blip>
          <a:srcRect t="24277"/>
          <a:stretch/>
        </p:blipFill>
        <p:spPr>
          <a:xfrm>
            <a:off x="7353940" y="1816683"/>
            <a:ext cx="1135472" cy="791785"/>
          </a:xfrm>
          <a:prstGeom prst="rect">
            <a:avLst/>
          </a:prstGeom>
          <a:effectLst>
            <a:outerShdw blurRad="50800" dist="38100" dir="2700000" algn="tl" rotWithShape="0">
              <a:prstClr val="black">
                <a:alpha val="40000"/>
              </a:prstClr>
            </a:outerShdw>
          </a:effectLst>
        </p:spPr>
      </p:pic>
      <p:pic>
        <p:nvPicPr>
          <p:cNvPr id="59" name="Picture 5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0552" y="659281"/>
            <a:ext cx="416575" cy="416575"/>
          </a:xfrm>
          <a:prstGeom prst="rect">
            <a:avLst/>
          </a:prstGeom>
          <a:effectLst>
            <a:outerShdw blurRad="50800" dist="38100" dir="2700000" algn="tl" rotWithShape="0">
              <a:prstClr val="black">
                <a:alpha val="40000"/>
              </a:prstClr>
            </a:outerShdw>
          </a:effectLst>
        </p:spPr>
      </p:pic>
      <p:pic>
        <p:nvPicPr>
          <p:cNvPr id="60" name="Picture 59"/>
          <p:cNvPicPr>
            <a:picLocks noChangeAspect="1"/>
          </p:cNvPicPr>
          <p:nvPr/>
        </p:nvPicPr>
        <p:blipFill rotWithShape="1">
          <a:blip r:embed="rId14" cstate="print">
            <a:extLst>
              <a:ext uri="{28A0092B-C50C-407E-A947-70E740481C1C}">
                <a14:useLocalDpi xmlns:a14="http://schemas.microsoft.com/office/drawing/2010/main" val="0"/>
              </a:ext>
            </a:extLst>
          </a:blip>
          <a:srcRect l="18925" t="41847" r="40392" b="18130"/>
          <a:stretch/>
        </p:blipFill>
        <p:spPr>
          <a:xfrm>
            <a:off x="10269671" y="665061"/>
            <a:ext cx="434178" cy="427138"/>
          </a:xfrm>
          <a:prstGeom prst="flowChartProcess">
            <a:avLst/>
          </a:prstGeom>
          <a:effectLst>
            <a:outerShdw blurRad="50800" dist="38100" dir="2700000" algn="tl" rotWithShape="0">
              <a:prstClr val="black">
                <a:alpha val="40000"/>
              </a:prstClr>
            </a:outerShdw>
          </a:effectLst>
        </p:spPr>
      </p:pic>
      <p:grpSp>
        <p:nvGrpSpPr>
          <p:cNvPr id="61" name="Group 60"/>
          <p:cNvGrpSpPr/>
          <p:nvPr/>
        </p:nvGrpSpPr>
        <p:grpSpPr>
          <a:xfrm>
            <a:off x="11040599" y="732556"/>
            <a:ext cx="343299" cy="343299"/>
            <a:chOff x="5751845" y="1589613"/>
            <a:chExt cx="432000" cy="432000"/>
          </a:xfrm>
        </p:grpSpPr>
        <p:sp>
          <p:nvSpPr>
            <p:cNvPr id="62" name="Rectangle 61"/>
            <p:cNvSpPr/>
            <p:nvPr/>
          </p:nvSpPr>
          <p:spPr>
            <a:xfrm>
              <a:off x="5751845" y="1589613"/>
              <a:ext cx="432000" cy="432000"/>
            </a:xfrm>
            <a:prstGeom prst="rect">
              <a:avLst/>
            </a:prstGeom>
            <a:solidFill>
              <a:schemeClr val="bg1"/>
            </a:solidFill>
            <a:ln w="1270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63" name="Picture 6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51278" y="1678314"/>
              <a:ext cx="233135" cy="300288"/>
            </a:xfrm>
            <a:prstGeom prst="rect">
              <a:avLst/>
            </a:prstGeom>
          </p:spPr>
        </p:pic>
      </p:grpSp>
      <p:pic>
        <p:nvPicPr>
          <p:cNvPr id="64" name="Picture 6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147832" y="292470"/>
            <a:ext cx="1380234" cy="1150195"/>
          </a:xfrm>
          <a:prstGeom prst="rect">
            <a:avLst/>
          </a:prstGeom>
          <a:effectLst>
            <a:outerShdw blurRad="50800" dist="38100" dir="2700000" algn="tl" rotWithShape="0">
              <a:prstClr val="black">
                <a:alpha val="40000"/>
              </a:prstClr>
            </a:outerShdw>
          </a:effectLst>
        </p:spPr>
      </p:pic>
      <p:cxnSp>
        <p:nvCxnSpPr>
          <p:cNvPr id="116" name="Elbow Connector 115"/>
          <p:cNvCxnSpPr>
            <a:stCxn id="3" idx="2"/>
            <a:endCxn id="47" idx="0"/>
          </p:cNvCxnSpPr>
          <p:nvPr/>
        </p:nvCxnSpPr>
        <p:spPr>
          <a:xfrm rot="16200000" flipH="1">
            <a:off x="1244831" y="1335655"/>
            <a:ext cx="502889" cy="704732"/>
          </a:xfrm>
          <a:prstGeom prst="bentConnector3">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3" idx="2"/>
            <a:endCxn id="48" idx="0"/>
          </p:cNvCxnSpPr>
          <p:nvPr/>
        </p:nvCxnSpPr>
        <p:spPr>
          <a:xfrm rot="16200000" flipH="1">
            <a:off x="2252785" y="327700"/>
            <a:ext cx="497607" cy="2715359"/>
          </a:xfrm>
          <a:prstGeom prst="bentConnector3">
            <a:avLst>
              <a:gd name="adj1" fmla="val 50000"/>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stCxn id="3" idx="2"/>
            <a:endCxn id="51" idx="0"/>
          </p:cNvCxnSpPr>
          <p:nvPr/>
        </p:nvCxnSpPr>
        <p:spPr>
          <a:xfrm rot="16200000" flipH="1">
            <a:off x="3317430" y="-736945"/>
            <a:ext cx="487464" cy="4834507"/>
          </a:xfrm>
          <a:prstGeom prst="bentConnector3">
            <a:avLst>
              <a:gd name="adj1" fmla="val 50000"/>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6" name="Elbow Connector 125"/>
          <p:cNvCxnSpPr>
            <a:stCxn id="34" idx="0"/>
            <a:endCxn id="56" idx="0"/>
          </p:cNvCxnSpPr>
          <p:nvPr/>
        </p:nvCxnSpPr>
        <p:spPr>
          <a:xfrm rot="16200000" flipH="1">
            <a:off x="4389208" y="-1715784"/>
            <a:ext cx="276473" cy="6788461"/>
          </a:xfrm>
          <a:prstGeom prst="bentConnector3">
            <a:avLst>
              <a:gd name="adj1" fmla="val 48233"/>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848640" y="1105902"/>
            <a:ext cx="616638" cy="369332"/>
          </a:xfrm>
          <a:prstGeom prst="rect">
            <a:avLst/>
          </a:prstGeom>
          <a:noFill/>
        </p:spPr>
        <p:txBody>
          <a:bodyPr wrap="square" rtlCol="0">
            <a:spAutoFit/>
          </a:bodyPr>
          <a:lstStyle/>
          <a:p>
            <a:r>
              <a:rPr lang="fr-FR" b="1" dirty="0" smtClean="0">
                <a:solidFill>
                  <a:srgbClr val="00B050"/>
                </a:solidFill>
                <a:effectLst>
                  <a:outerShdw blurRad="38100" dist="38100" dir="2700000" algn="tl">
                    <a:srgbClr val="000000">
                      <a:alpha val="43137"/>
                    </a:srgbClr>
                  </a:outerShdw>
                </a:effectLst>
              </a:rPr>
              <a:t>X </a:t>
            </a:r>
            <a:r>
              <a:rPr lang="fr-FR" b="1" dirty="0" smtClean="0">
                <a:solidFill>
                  <a:srgbClr val="00B050"/>
                </a:solidFill>
                <a:effectLst>
                  <a:outerShdw blurRad="38100" dist="38100" dir="2700000" algn="tl">
                    <a:srgbClr val="000000">
                      <a:alpha val="43137"/>
                    </a:srgbClr>
                  </a:outerShdw>
                </a:effectLst>
              </a:rPr>
              <a:t>4</a:t>
            </a:r>
            <a:endParaRPr lang="fr-FR" b="1" dirty="0">
              <a:solidFill>
                <a:srgbClr val="00B050"/>
              </a:solidFill>
              <a:effectLst>
                <a:outerShdw blurRad="38100" dist="38100" dir="2700000" algn="tl">
                  <a:srgbClr val="000000">
                    <a:alpha val="43137"/>
                  </a:srgbClr>
                </a:outerShdw>
              </a:effectLst>
            </a:endParaRPr>
          </a:p>
        </p:txBody>
      </p:sp>
      <p:pic>
        <p:nvPicPr>
          <p:cNvPr id="68" name="Picture 6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51110" y="3256848"/>
            <a:ext cx="655758" cy="391269"/>
          </a:xfrm>
          <a:prstGeom prst="rect">
            <a:avLst/>
          </a:prstGeom>
        </p:spPr>
      </p:pic>
    </p:spTree>
    <p:extLst>
      <p:ext uri="{BB962C8B-B14F-4D97-AF65-F5344CB8AC3E}">
        <p14:creationId xmlns:p14="http://schemas.microsoft.com/office/powerpoint/2010/main" val="1387822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388314" y="3430813"/>
            <a:ext cx="8280919" cy="2627314"/>
          </a:xfrm>
          <a:prstGeom prst="rect">
            <a:avLst/>
          </a:prstGeom>
          <a:solidFill>
            <a:schemeClr val="bg1">
              <a:lumMod val="95000"/>
              <a:alpha val="53000"/>
            </a:schemeClr>
          </a:solidFill>
          <a:ln w="317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5" name="Rectangle 4"/>
          <p:cNvSpPr/>
          <p:nvPr/>
        </p:nvSpPr>
        <p:spPr>
          <a:xfrm>
            <a:off x="388314" y="725428"/>
            <a:ext cx="8280919" cy="2163396"/>
          </a:xfrm>
          <a:prstGeom prst="rect">
            <a:avLst/>
          </a:prstGeom>
          <a:solidFill>
            <a:schemeClr val="bg1">
              <a:lumMod val="95000"/>
              <a:alpha val="53000"/>
            </a:schemeClr>
          </a:solidFill>
          <a:ln w="317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solidFill>
                <a:srgbClr val="00B050"/>
              </a:solidFill>
            </a:endParaRPr>
          </a:p>
        </p:txBody>
      </p:sp>
      <p:sp>
        <p:nvSpPr>
          <p:cNvPr id="4" name="Slide Number Placeholder 3"/>
          <p:cNvSpPr>
            <a:spLocks noGrp="1"/>
          </p:cNvSpPr>
          <p:nvPr>
            <p:ph type="sldNum" sz="quarter" idx="12"/>
          </p:nvPr>
        </p:nvSpPr>
        <p:spPr/>
        <p:txBody>
          <a:bodyPr/>
          <a:lstStyle/>
          <a:p>
            <a:fld id="{FB5F3D51-C5E7-4083-B74D-F144FE254489}" type="slidenum">
              <a:rPr lang="fr-FR" smtClean="0"/>
              <a:pPr/>
              <a:t>3</a:t>
            </a:fld>
            <a:endParaRPr lang="fr-FR" dirty="0"/>
          </a:p>
        </p:txBody>
      </p:sp>
      <p:sp>
        <p:nvSpPr>
          <p:cNvPr id="6" name="Rectangle 5"/>
          <p:cNvSpPr/>
          <p:nvPr/>
        </p:nvSpPr>
        <p:spPr>
          <a:xfrm>
            <a:off x="388313" y="332656"/>
            <a:ext cx="8280920" cy="392771"/>
          </a:xfrm>
          <a:prstGeom prst="rect">
            <a:avLst/>
          </a:prstGeom>
          <a:solidFill>
            <a:schemeClr val="tx1">
              <a:lumMod val="65000"/>
              <a:lumOff val="3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spcAft>
                <a:spcPts val="300"/>
              </a:spcAft>
            </a:pPr>
            <a:r>
              <a:rPr lang="fr-FR" sz="1600" b="1" dirty="0" smtClean="0">
                <a:solidFill>
                  <a:schemeClr val="bg1"/>
                </a:solidFill>
              </a:rPr>
              <a:t>Tune </a:t>
            </a:r>
            <a:r>
              <a:rPr lang="fr-FR" sz="1600" b="1" dirty="0" err="1" smtClean="0">
                <a:solidFill>
                  <a:schemeClr val="bg1"/>
                </a:solidFill>
              </a:rPr>
              <a:t>it</a:t>
            </a:r>
            <a:endParaRPr lang="fr-FR" sz="1600" b="1" dirty="0">
              <a:solidFill>
                <a:schemeClr val="bg1"/>
              </a:solidFill>
            </a:endParaRPr>
          </a:p>
        </p:txBody>
      </p:sp>
      <p:cxnSp>
        <p:nvCxnSpPr>
          <p:cNvPr id="7" name="Straight Connector 6"/>
          <p:cNvCxnSpPr/>
          <p:nvPr/>
        </p:nvCxnSpPr>
        <p:spPr>
          <a:xfrm>
            <a:off x="8669233" y="876882"/>
            <a:ext cx="0" cy="13479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5957" y="1023049"/>
            <a:ext cx="531909" cy="531909"/>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6610" t="21189" r="3821" b="13376"/>
          <a:stretch/>
        </p:blipFill>
        <p:spPr>
          <a:xfrm>
            <a:off x="3833709" y="1567788"/>
            <a:ext cx="1199120" cy="657014"/>
          </a:xfrm>
          <a:prstGeom prst="rect">
            <a:avLst/>
          </a:prstGeom>
          <a:effectLst>
            <a:outerShdw blurRad="50800" dist="38100" dir="2700000" algn="tl" rotWithShape="0">
              <a:prstClr val="black">
                <a:alpha val="40000"/>
              </a:prstClr>
            </a:outerShdw>
          </a:effectLst>
        </p:spPr>
      </p:pic>
      <p:cxnSp>
        <p:nvCxnSpPr>
          <p:cNvPr id="10" name="Straight Arrow Connector 9"/>
          <p:cNvCxnSpPr>
            <a:stCxn id="14" idx="3"/>
          </p:cNvCxnSpPr>
          <p:nvPr/>
        </p:nvCxnSpPr>
        <p:spPr>
          <a:xfrm>
            <a:off x="2414307" y="1628993"/>
            <a:ext cx="1746606" cy="205892"/>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1"/>
          </p:cNvCxnSpPr>
          <p:nvPr/>
        </p:nvCxnSpPr>
        <p:spPr>
          <a:xfrm flipH="1">
            <a:off x="4378003" y="1289004"/>
            <a:ext cx="537954" cy="403823"/>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0" b="98276" l="0" r="97059">
                        <a14:foregroundMark x1="8824" y1="48276" x2="15441" y2="22414"/>
                        <a14:foregroundMark x1="11029" y1="10345" x2="17647" y2="48276"/>
                        <a14:foregroundMark x1="12500" y1="67241" x2="4412" y2="43103"/>
                        <a14:foregroundMark x1="27941" y1="39655" x2="97794" y2="96552"/>
                        <a14:foregroundMark x1="25000" y1="53448" x2="94853" y2="98276"/>
                        <a14:foregroundMark x1="56618" y1="58621" x2="85294" y2="81034"/>
                        <a14:backgroundMark x1="735" y1="12069" x2="2941" y2="3448"/>
                      </a14:backgroundRemoval>
                    </a14:imgEffect>
                  </a14:imgLayer>
                </a14:imgProps>
              </a:ext>
              <a:ext uri="{28A0092B-C50C-407E-A947-70E740481C1C}">
                <a14:useLocalDpi xmlns:a14="http://schemas.microsoft.com/office/drawing/2010/main" val="0"/>
              </a:ext>
            </a:extLst>
          </a:blip>
          <a:stretch>
            <a:fillRect/>
          </a:stretch>
        </p:blipFill>
        <p:spPr>
          <a:xfrm>
            <a:off x="549308" y="1449531"/>
            <a:ext cx="796416" cy="339648"/>
          </a:xfrm>
          <a:prstGeom prst="rect">
            <a:avLst/>
          </a:prstGeom>
          <a:effectLst>
            <a:outerShdw blurRad="50800" dist="38100" dir="2700000" algn="tl" rotWithShape="0">
              <a:prstClr val="black">
                <a:alpha val="40000"/>
              </a:prstClr>
            </a:outerShdw>
          </a:effectLst>
        </p:spPr>
      </p:pic>
      <p:sp>
        <p:nvSpPr>
          <p:cNvPr id="13" name="Plus 12"/>
          <p:cNvSpPr/>
          <p:nvPr/>
        </p:nvSpPr>
        <p:spPr>
          <a:xfrm>
            <a:off x="1345724" y="1382249"/>
            <a:ext cx="367860" cy="367728"/>
          </a:xfrm>
          <a:prstGeom prst="mathPlus">
            <a:avLst/>
          </a:prstGeom>
          <a:solidFill>
            <a:srgbClr val="92D050"/>
          </a:solid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5663" y="1319544"/>
            <a:ext cx="658644" cy="618898"/>
          </a:xfrm>
          <a:prstGeom prst="rect">
            <a:avLst/>
          </a:prstGeom>
          <a:effectLst>
            <a:outerShdw blurRad="50800" dist="38100" dir="2700000" algn="tl" rotWithShape="0">
              <a:prstClr val="black">
                <a:alpha val="40000"/>
              </a:prstClr>
            </a:outerShdw>
          </a:effectLst>
        </p:spPr>
      </p:pic>
      <p:sp>
        <p:nvSpPr>
          <p:cNvPr id="15" name="Circular Arrow 14"/>
          <p:cNvSpPr/>
          <p:nvPr/>
        </p:nvSpPr>
        <p:spPr>
          <a:xfrm rot="6656293" flipH="1">
            <a:off x="2054595" y="1679752"/>
            <a:ext cx="566163" cy="638617"/>
          </a:xfrm>
          <a:prstGeom prst="circularArrow">
            <a:avLst>
              <a:gd name="adj1" fmla="val 12500"/>
              <a:gd name="adj2" fmla="val 3174641"/>
              <a:gd name="adj3" fmla="val 20457681"/>
              <a:gd name="adj4" fmla="val 3345837"/>
              <a:gd name="adj5" fmla="val 16989"/>
            </a:avLst>
          </a:prstGeom>
          <a:solidFill>
            <a:schemeClr val="bg1">
              <a:lumMod val="85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tx1"/>
              </a:solidFill>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6760" y="1890090"/>
            <a:ext cx="658644" cy="618898"/>
          </a:xfrm>
          <a:prstGeom prst="rect">
            <a:avLst/>
          </a:prstGeom>
          <a:effectLst>
            <a:outerShdw blurRad="50800" dist="38100" dir="2700000" algn="tl" rotWithShape="0">
              <a:prstClr val="black">
                <a:alpha val="40000"/>
              </a:prstClr>
            </a:outerShdw>
          </a:effectLst>
        </p:spPr>
      </p:pic>
      <p:sp>
        <p:nvSpPr>
          <p:cNvPr id="17" name="Circular Arrow 16"/>
          <p:cNvSpPr/>
          <p:nvPr/>
        </p:nvSpPr>
        <p:spPr>
          <a:xfrm rot="6656293" flipH="1" flipV="1">
            <a:off x="6820606" y="2319611"/>
            <a:ext cx="566163" cy="449140"/>
          </a:xfrm>
          <a:prstGeom prst="circularArrow">
            <a:avLst>
              <a:gd name="adj1" fmla="val 12500"/>
              <a:gd name="adj2" fmla="val 3174641"/>
              <a:gd name="adj3" fmla="val 20457681"/>
              <a:gd name="adj4" fmla="val 3345837"/>
              <a:gd name="adj5" fmla="val 16989"/>
            </a:avLst>
          </a:prstGeom>
          <a:solidFill>
            <a:schemeClr val="bg1">
              <a:lumMod val="85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tx1"/>
              </a:solidFill>
            </a:endParaRPr>
          </a:p>
        </p:txBody>
      </p:sp>
      <p:cxnSp>
        <p:nvCxnSpPr>
          <p:cNvPr id="18" name="Straight Arrow Connector 17"/>
          <p:cNvCxnSpPr>
            <a:stCxn id="16" idx="1"/>
          </p:cNvCxnSpPr>
          <p:nvPr/>
        </p:nvCxnSpPr>
        <p:spPr>
          <a:xfrm flipH="1" flipV="1">
            <a:off x="4160914" y="1834885"/>
            <a:ext cx="2355846" cy="364654"/>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0" b="98276" l="0" r="97059">
                        <a14:foregroundMark x1="8824" y1="48276" x2="15441" y2="22414"/>
                        <a14:foregroundMark x1="11029" y1="10345" x2="17647" y2="48276"/>
                        <a14:foregroundMark x1="12500" y1="67241" x2="4412" y2="43103"/>
                        <a14:foregroundMark x1="27941" y1="39655" x2="97794" y2="96552"/>
                        <a14:foregroundMark x1="25000" y1="53448" x2="94853" y2="98276"/>
                        <a14:foregroundMark x1="56618" y1="58621" x2="85294" y2="81034"/>
                        <a14:backgroundMark x1="735" y1="12069" x2="2941" y2="3448"/>
                      </a14:backgroundRemoval>
                    </a14:imgEffect>
                  </a14:imgLayer>
                </a14:imgProps>
              </a:ext>
              <a:ext uri="{28A0092B-C50C-407E-A947-70E740481C1C}">
                <a14:useLocalDpi xmlns:a14="http://schemas.microsoft.com/office/drawing/2010/main" val="0"/>
              </a:ext>
            </a:extLst>
          </a:blip>
          <a:stretch>
            <a:fillRect/>
          </a:stretch>
        </p:blipFill>
        <p:spPr>
          <a:xfrm>
            <a:off x="7701910" y="2018900"/>
            <a:ext cx="796416" cy="339648"/>
          </a:xfrm>
          <a:prstGeom prst="rect">
            <a:avLst/>
          </a:prstGeom>
          <a:effectLst>
            <a:outerShdw blurRad="50800" dist="38100" dir="2700000" algn="tl" rotWithShape="0">
              <a:prstClr val="black">
                <a:alpha val="40000"/>
              </a:prstClr>
            </a:outerShdw>
          </a:effectLst>
        </p:spPr>
      </p:pic>
      <p:sp>
        <p:nvSpPr>
          <p:cNvPr id="20" name="Plus 19"/>
          <p:cNvSpPr/>
          <p:nvPr/>
        </p:nvSpPr>
        <p:spPr>
          <a:xfrm>
            <a:off x="7243195" y="1981793"/>
            <a:ext cx="367860" cy="367728"/>
          </a:xfrm>
          <a:prstGeom prst="mathPlus">
            <a:avLst/>
          </a:prstGeom>
          <a:solidFill>
            <a:srgbClr val="92D050"/>
          </a:solid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00B050"/>
              </a:solidFill>
            </a:endParaRPr>
          </a:p>
        </p:txBody>
      </p:sp>
      <p:sp>
        <p:nvSpPr>
          <p:cNvPr id="21" name="TextBox 20"/>
          <p:cNvSpPr txBox="1"/>
          <p:nvPr/>
        </p:nvSpPr>
        <p:spPr>
          <a:xfrm>
            <a:off x="2613814" y="1279447"/>
            <a:ext cx="436860" cy="369332"/>
          </a:xfrm>
          <a:prstGeom prst="rect">
            <a:avLst/>
          </a:prstGeom>
          <a:noFill/>
          <a:ln>
            <a:noFill/>
          </a:ln>
        </p:spPr>
        <p:txBody>
          <a:bodyPr wrap="square" rtlCol="0">
            <a:spAutoFit/>
          </a:bodyPr>
          <a:lstStyle/>
          <a:p>
            <a:r>
              <a:rPr lang="fr-FR" b="1" dirty="0" smtClean="0">
                <a:solidFill>
                  <a:srgbClr val="00B050"/>
                </a:solidFill>
                <a:effectLst>
                  <a:outerShdw blurRad="38100" dist="38100" dir="2700000" algn="tl">
                    <a:srgbClr val="000000">
                      <a:alpha val="43137"/>
                    </a:srgbClr>
                  </a:outerShdw>
                </a:effectLst>
              </a:rPr>
              <a:t>1</a:t>
            </a:r>
            <a:endParaRPr lang="fr-FR" b="1" dirty="0">
              <a:solidFill>
                <a:srgbClr val="00B050"/>
              </a:solidFill>
              <a:effectLst>
                <a:outerShdw blurRad="38100" dist="38100" dir="2700000" algn="tl">
                  <a:srgbClr val="000000">
                    <a:alpha val="43137"/>
                  </a:srgbClr>
                </a:outerShdw>
              </a:effectLst>
            </a:endParaRPr>
          </a:p>
        </p:txBody>
      </p:sp>
      <p:sp>
        <p:nvSpPr>
          <p:cNvPr id="22" name="TextBox 21"/>
          <p:cNvSpPr txBox="1"/>
          <p:nvPr/>
        </p:nvSpPr>
        <p:spPr>
          <a:xfrm>
            <a:off x="4449542" y="1023049"/>
            <a:ext cx="436860" cy="369332"/>
          </a:xfrm>
          <a:prstGeom prst="rect">
            <a:avLst/>
          </a:prstGeom>
          <a:noFill/>
        </p:spPr>
        <p:txBody>
          <a:bodyPr wrap="square" rtlCol="0">
            <a:spAutoFit/>
          </a:bodyPr>
          <a:lstStyle/>
          <a:p>
            <a:r>
              <a:rPr lang="fr-FR" b="1" dirty="0">
                <a:solidFill>
                  <a:srgbClr val="00B050"/>
                </a:solidFill>
              </a:rPr>
              <a:t>2</a:t>
            </a:r>
          </a:p>
        </p:txBody>
      </p:sp>
      <p:sp>
        <p:nvSpPr>
          <p:cNvPr id="23" name="TextBox 22"/>
          <p:cNvSpPr txBox="1"/>
          <p:nvPr/>
        </p:nvSpPr>
        <p:spPr>
          <a:xfrm>
            <a:off x="5893754" y="1815027"/>
            <a:ext cx="436860" cy="369332"/>
          </a:xfrm>
          <a:prstGeom prst="rect">
            <a:avLst/>
          </a:prstGeom>
          <a:noFill/>
        </p:spPr>
        <p:txBody>
          <a:bodyPr wrap="square" rtlCol="0">
            <a:spAutoFit/>
          </a:bodyPr>
          <a:lstStyle/>
          <a:p>
            <a:r>
              <a:rPr lang="fr-FR" b="1" dirty="0" smtClean="0">
                <a:solidFill>
                  <a:srgbClr val="00B050"/>
                </a:solidFill>
              </a:rPr>
              <a:t>3</a:t>
            </a:r>
            <a:endParaRPr lang="fr-FR" b="1" dirty="0">
              <a:solidFill>
                <a:srgbClr val="00B050"/>
              </a:solidFill>
            </a:endParaRPr>
          </a:p>
        </p:txBody>
      </p:sp>
      <p:sp>
        <p:nvSpPr>
          <p:cNvPr id="24" name="TextBox 23"/>
          <p:cNvSpPr txBox="1"/>
          <p:nvPr/>
        </p:nvSpPr>
        <p:spPr>
          <a:xfrm>
            <a:off x="729086" y="1801179"/>
            <a:ext cx="616638" cy="369332"/>
          </a:xfrm>
          <a:prstGeom prst="rect">
            <a:avLst/>
          </a:prstGeom>
          <a:noFill/>
        </p:spPr>
        <p:txBody>
          <a:bodyPr wrap="square" rtlCol="0">
            <a:spAutoFit/>
          </a:bodyPr>
          <a:lstStyle/>
          <a:p>
            <a:r>
              <a:rPr lang="fr-FR" b="1" dirty="0" smtClean="0">
                <a:solidFill>
                  <a:srgbClr val="00B050"/>
                </a:solidFill>
                <a:effectLst>
                  <a:outerShdw blurRad="38100" dist="38100" dir="2700000" algn="tl">
                    <a:srgbClr val="000000">
                      <a:alpha val="43137"/>
                    </a:srgbClr>
                  </a:outerShdw>
                </a:effectLst>
              </a:rPr>
              <a:t>X 2</a:t>
            </a:r>
            <a:endParaRPr lang="fr-FR" b="1" dirty="0">
              <a:solidFill>
                <a:srgbClr val="00B050"/>
              </a:solidFill>
              <a:effectLst>
                <a:outerShdw blurRad="38100" dist="38100" dir="2700000" algn="tl">
                  <a:srgbClr val="000000">
                    <a:alpha val="43137"/>
                  </a:srgbClr>
                </a:outerShdw>
              </a:effectLst>
            </a:endParaRPr>
          </a:p>
        </p:txBody>
      </p:sp>
      <p:sp>
        <p:nvSpPr>
          <p:cNvPr id="25" name="TextBox 24"/>
          <p:cNvSpPr txBox="1"/>
          <p:nvPr/>
        </p:nvSpPr>
        <p:spPr>
          <a:xfrm>
            <a:off x="7813132" y="2379693"/>
            <a:ext cx="616638" cy="369332"/>
          </a:xfrm>
          <a:prstGeom prst="rect">
            <a:avLst/>
          </a:prstGeom>
          <a:noFill/>
        </p:spPr>
        <p:txBody>
          <a:bodyPr wrap="square" rtlCol="0">
            <a:spAutoFit/>
          </a:bodyPr>
          <a:lstStyle/>
          <a:p>
            <a:r>
              <a:rPr lang="fr-FR" b="1" dirty="0" smtClean="0">
                <a:solidFill>
                  <a:srgbClr val="00B050"/>
                </a:solidFill>
                <a:effectLst>
                  <a:outerShdw blurRad="38100" dist="38100" dir="2700000" algn="tl">
                    <a:srgbClr val="000000">
                      <a:alpha val="43137"/>
                    </a:srgbClr>
                  </a:outerShdw>
                </a:effectLst>
              </a:rPr>
              <a:t>X 2</a:t>
            </a:r>
            <a:endParaRPr lang="fr-FR" b="1" dirty="0">
              <a:solidFill>
                <a:srgbClr val="00B050"/>
              </a:solidFill>
              <a:effectLst>
                <a:outerShdw blurRad="38100" dist="38100" dir="2700000" algn="tl">
                  <a:srgbClr val="000000">
                    <a:alpha val="43137"/>
                  </a:srgbClr>
                </a:outerShdw>
              </a:effectLst>
            </a:endParaRPr>
          </a:p>
        </p:txBody>
      </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8468" y="725427"/>
            <a:ext cx="416575" cy="416575"/>
          </a:xfrm>
          <a:prstGeom prst="rect">
            <a:avLst/>
          </a:prstGeom>
          <a:effectLst>
            <a:outerShdw blurRad="50800" dist="38100" dir="2700000" algn="tl" rotWithShape="0">
              <a:prstClr val="black">
                <a:alpha val="40000"/>
              </a:prstClr>
            </a:outerShdw>
          </a:effectLst>
        </p:spPr>
      </p:pic>
      <p:pic>
        <p:nvPicPr>
          <p:cNvPr id="32" name="Picture 31"/>
          <p:cNvPicPr>
            <a:picLocks noChangeAspect="1"/>
          </p:cNvPicPr>
          <p:nvPr/>
        </p:nvPicPr>
        <p:blipFill rotWithShape="1">
          <a:blip r:embed="rId8" cstate="print">
            <a:extLst>
              <a:ext uri="{28A0092B-C50C-407E-A947-70E740481C1C}">
                <a14:useLocalDpi xmlns:a14="http://schemas.microsoft.com/office/drawing/2010/main" val="0"/>
              </a:ext>
            </a:extLst>
          </a:blip>
          <a:srcRect l="18925" t="41847" r="40392" b="18130"/>
          <a:stretch/>
        </p:blipFill>
        <p:spPr>
          <a:xfrm>
            <a:off x="5567829" y="917659"/>
            <a:ext cx="434178" cy="427138"/>
          </a:xfrm>
          <a:prstGeom prst="flowChartProcess">
            <a:avLst/>
          </a:prstGeom>
          <a:effectLst>
            <a:outerShdw blurRad="50800" dist="38100" dir="2700000" algn="tl" rotWithShape="0">
              <a:prstClr val="black">
                <a:alpha val="40000"/>
              </a:prstClr>
            </a:outerShdw>
          </a:effectLst>
        </p:spPr>
      </p:pic>
      <p:grpSp>
        <p:nvGrpSpPr>
          <p:cNvPr id="33" name="Group 32"/>
          <p:cNvGrpSpPr/>
          <p:nvPr/>
        </p:nvGrpSpPr>
        <p:grpSpPr>
          <a:xfrm>
            <a:off x="5830357" y="1131228"/>
            <a:ext cx="343299" cy="343299"/>
            <a:chOff x="5751845" y="1589613"/>
            <a:chExt cx="432000" cy="432000"/>
          </a:xfrm>
        </p:grpSpPr>
        <p:sp>
          <p:nvSpPr>
            <p:cNvPr id="34" name="Rectangle 33"/>
            <p:cNvSpPr/>
            <p:nvPr/>
          </p:nvSpPr>
          <p:spPr>
            <a:xfrm>
              <a:off x="5751845" y="1589613"/>
              <a:ext cx="432000" cy="432000"/>
            </a:xfrm>
            <a:prstGeom prst="rect">
              <a:avLst/>
            </a:prstGeom>
            <a:solidFill>
              <a:schemeClr val="bg1"/>
            </a:solidFill>
            <a:ln w="1270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51278" y="1678314"/>
              <a:ext cx="233135" cy="300288"/>
            </a:xfrm>
            <a:prstGeom prst="rect">
              <a:avLst/>
            </a:prstGeom>
          </p:spPr>
        </p:pic>
      </p:grpSp>
      <p:pic>
        <p:nvPicPr>
          <p:cNvPr id="79" name="Picture 78"/>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100000"/>
                    </a14:imgEffect>
                  </a14:imgLayer>
                </a14:imgProps>
              </a:ext>
              <a:ext uri="{28A0092B-C50C-407E-A947-70E740481C1C}">
                <a14:useLocalDpi xmlns:a14="http://schemas.microsoft.com/office/drawing/2010/main" val="0"/>
              </a:ext>
            </a:extLst>
          </a:blip>
          <a:stretch>
            <a:fillRect/>
          </a:stretch>
        </p:blipFill>
        <p:spPr>
          <a:xfrm rot="537984">
            <a:off x="3326975" y="3742848"/>
            <a:ext cx="1156496" cy="672014"/>
          </a:xfrm>
          <a:prstGeom prst="rect">
            <a:avLst/>
          </a:prstGeom>
          <a:effectLst>
            <a:outerShdw blurRad="50800" dist="38100" dir="2700000" algn="tl" rotWithShape="0">
              <a:prstClr val="black">
                <a:alpha val="40000"/>
              </a:prstClr>
            </a:outerShdw>
          </a:effectLst>
        </p:spPr>
      </p:pic>
      <p:sp>
        <p:nvSpPr>
          <p:cNvPr id="64" name="TextBox 63"/>
          <p:cNvSpPr txBox="1"/>
          <p:nvPr/>
        </p:nvSpPr>
        <p:spPr>
          <a:xfrm>
            <a:off x="3805212" y="2965582"/>
            <a:ext cx="1458371" cy="369332"/>
          </a:xfrm>
          <a:prstGeom prst="rect">
            <a:avLst/>
          </a:prstGeom>
          <a:noFill/>
        </p:spPr>
        <p:txBody>
          <a:bodyPr wrap="square" rtlCol="0">
            <a:spAutoFit/>
          </a:bodyPr>
          <a:lstStyle/>
          <a:p>
            <a:pPr algn="ctr"/>
            <a:r>
              <a:rPr lang="fr-FR" b="1" dirty="0" smtClean="0"/>
              <a:t>AND / OR</a:t>
            </a:r>
            <a:endParaRPr lang="fr-FR" b="1" dirty="0"/>
          </a:p>
        </p:txBody>
      </p:sp>
      <p:pic>
        <p:nvPicPr>
          <p:cNvPr id="65" name="Picture 64"/>
          <p:cNvPicPr>
            <a:picLocks noChangeAspect="1"/>
          </p:cNvPicPr>
          <p:nvPr/>
        </p:nvPicPr>
        <p:blipFill rotWithShape="1">
          <a:blip r:embed="rId12" cstate="print">
            <a:extLst>
              <a:ext uri="{28A0092B-C50C-407E-A947-70E740481C1C}">
                <a14:useLocalDpi xmlns:a14="http://schemas.microsoft.com/office/drawing/2010/main" val="0"/>
              </a:ext>
            </a:extLst>
          </a:blip>
          <a:srcRect l="6610" t="21189" r="3821" b="13376"/>
          <a:stretch/>
        </p:blipFill>
        <p:spPr>
          <a:xfrm flipH="1">
            <a:off x="823465" y="3732233"/>
            <a:ext cx="1323920" cy="657014"/>
          </a:xfrm>
          <a:prstGeom prst="rect">
            <a:avLst/>
          </a:prstGeom>
          <a:effectLst>
            <a:outerShdw blurRad="50800" dist="38100" dir="2700000" algn="tl" rotWithShape="0">
              <a:prstClr val="black">
                <a:alpha val="40000"/>
              </a:prstClr>
            </a:outerShdw>
          </a:effectLst>
        </p:spPr>
      </p:pic>
      <p:sp>
        <p:nvSpPr>
          <p:cNvPr id="69" name="Plus 68"/>
          <p:cNvSpPr/>
          <p:nvPr/>
        </p:nvSpPr>
        <p:spPr>
          <a:xfrm>
            <a:off x="4726700" y="3859449"/>
            <a:ext cx="367860" cy="367728"/>
          </a:xfrm>
          <a:prstGeom prst="mathPlus">
            <a:avLst/>
          </a:prstGeom>
          <a:solidFill>
            <a:srgbClr val="92D050"/>
          </a:solid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70" name="Group 69"/>
          <p:cNvGrpSpPr/>
          <p:nvPr/>
        </p:nvGrpSpPr>
        <p:grpSpPr>
          <a:xfrm>
            <a:off x="5125980" y="3467016"/>
            <a:ext cx="3171051" cy="1220427"/>
            <a:chOff x="5216354" y="3257160"/>
            <a:chExt cx="3171051" cy="1220427"/>
          </a:xfrm>
        </p:grpSpPr>
        <p:pic>
          <p:nvPicPr>
            <p:cNvPr id="71" name="Picture 70"/>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100000"/>
                      </a14:imgEffect>
                    </a14:imgLayer>
                  </a14:imgProps>
                </a:ext>
                <a:ext uri="{28A0092B-C50C-407E-A947-70E740481C1C}">
                  <a14:useLocalDpi xmlns:a14="http://schemas.microsoft.com/office/drawing/2010/main" val="0"/>
                </a:ext>
              </a:extLst>
            </a:blip>
            <a:stretch>
              <a:fillRect/>
            </a:stretch>
          </p:blipFill>
          <p:spPr>
            <a:xfrm rot="537984">
              <a:off x="6003552" y="3361584"/>
              <a:ext cx="1405977" cy="672014"/>
            </a:xfrm>
            <a:prstGeom prst="rect">
              <a:avLst/>
            </a:prstGeom>
            <a:effectLst>
              <a:outerShdw blurRad="50800" dist="38100" dir="2700000" algn="tl" rotWithShape="0">
                <a:prstClr val="black">
                  <a:alpha val="40000"/>
                </a:prstClr>
              </a:outerShdw>
            </a:effectLst>
          </p:spPr>
        </p:pic>
        <p:pic>
          <p:nvPicPr>
            <p:cNvPr id="72" name="Picture 71"/>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90000"/>
                      </a14:imgEffect>
                    </a14:imgLayer>
                  </a14:imgProps>
                </a:ext>
                <a:ext uri="{28A0092B-C50C-407E-A947-70E740481C1C}">
                  <a14:useLocalDpi xmlns:a14="http://schemas.microsoft.com/office/drawing/2010/main" val="0"/>
                </a:ext>
              </a:extLst>
            </a:blip>
            <a:stretch>
              <a:fillRect/>
            </a:stretch>
          </p:blipFill>
          <p:spPr>
            <a:xfrm rot="3096682">
              <a:off x="7236915" y="3349514"/>
              <a:ext cx="1002740" cy="1002740"/>
            </a:xfrm>
            <a:prstGeom prst="rect">
              <a:avLst/>
            </a:prstGeom>
          </p:spPr>
        </p:pic>
        <p:pic>
          <p:nvPicPr>
            <p:cNvPr id="73" name="Picture 72"/>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0" r="90000"/>
                      </a14:imgEffect>
                    </a14:imgLayer>
                  </a14:imgProps>
                </a:ext>
                <a:ext uri="{28A0092B-C50C-407E-A947-70E740481C1C}">
                  <a14:useLocalDpi xmlns:a14="http://schemas.microsoft.com/office/drawing/2010/main" val="0"/>
                </a:ext>
              </a:extLst>
            </a:blip>
            <a:stretch>
              <a:fillRect/>
            </a:stretch>
          </p:blipFill>
          <p:spPr>
            <a:xfrm rot="8902180" flipV="1">
              <a:off x="5348732" y="3257160"/>
              <a:ext cx="1002740" cy="1006216"/>
            </a:xfrm>
            <a:prstGeom prst="rect">
              <a:avLst/>
            </a:prstGeom>
          </p:spPr>
        </p:pic>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5496" y="3945678"/>
              <a:ext cx="531909" cy="531909"/>
            </a:xfrm>
            <a:prstGeom prst="rect">
              <a:avLst/>
            </a:prstGeom>
            <a:effectLst>
              <a:outerShdw blurRad="50800" dist="38100" dir="2700000" algn="tl" rotWithShape="0">
                <a:prstClr val="black">
                  <a:alpha val="40000"/>
                </a:prstClr>
              </a:outerShdw>
            </a:effectLst>
          </p:spPr>
        </p:pic>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6354" y="3295008"/>
              <a:ext cx="531909" cy="531909"/>
            </a:xfrm>
            <a:prstGeom prst="rect">
              <a:avLst/>
            </a:prstGeom>
            <a:effectLst>
              <a:outerShdw blurRad="50800" dist="38100" dir="2700000" algn="tl" rotWithShape="0">
                <a:prstClr val="black">
                  <a:alpha val="40000"/>
                </a:prstClr>
              </a:outerShdw>
            </a:effectLst>
          </p:spPr>
        </p:pic>
      </p:grpSp>
      <p:pic>
        <p:nvPicPr>
          <p:cNvPr id="76" name="Picture 75"/>
          <p:cNvPicPr>
            <a:picLocks noChangeAspect="1"/>
          </p:cNvPicPr>
          <p:nvPr/>
        </p:nvPicPr>
        <p:blipFill>
          <a:blip r:embed="rId17" cstate="print">
            <a:extLst>
              <a:ext uri="{BEBA8EAE-BF5A-486C-A8C5-ECC9F3942E4B}">
                <a14:imgProps xmlns:a14="http://schemas.microsoft.com/office/drawing/2010/main">
                  <a14:imgLayer r:embed="rId18">
                    <a14:imgEffect>
                      <a14:backgroundRemoval t="0" b="98276" l="0" r="97059">
                        <a14:foregroundMark x1="8824" y1="48276" x2="15441" y2="22414"/>
                        <a14:foregroundMark x1="11029" y1="10345" x2="17647" y2="48276"/>
                        <a14:foregroundMark x1="12500" y1="67241" x2="4412" y2="43103"/>
                        <a14:foregroundMark x1="27941" y1="39655" x2="97794" y2="96552"/>
                        <a14:foregroundMark x1="25000" y1="53448" x2="94853" y2="98276"/>
                        <a14:foregroundMark x1="56618" y1="58621" x2="85294" y2="81034"/>
                        <a14:backgroundMark x1="735" y1="12069" x2="2941" y2="3448"/>
                      </a14:backgroundRemoval>
                    </a14:imgEffect>
                  </a14:imgLayer>
                </a14:imgProps>
              </a:ext>
              <a:ext uri="{28A0092B-C50C-407E-A947-70E740481C1C}">
                <a14:useLocalDpi xmlns:a14="http://schemas.microsoft.com/office/drawing/2010/main" val="0"/>
              </a:ext>
            </a:extLst>
          </a:blip>
          <a:stretch>
            <a:fillRect/>
          </a:stretch>
        </p:blipFill>
        <p:spPr>
          <a:xfrm>
            <a:off x="888656" y="4574646"/>
            <a:ext cx="398208" cy="169824"/>
          </a:xfrm>
          <a:prstGeom prst="rect">
            <a:avLst/>
          </a:prstGeom>
          <a:effectLst>
            <a:outerShdw blurRad="50800" dist="38100" dir="2700000" algn="tl" rotWithShape="0">
              <a:prstClr val="black">
                <a:alpha val="40000"/>
              </a:prstClr>
            </a:outerShdw>
          </a:effectLst>
        </p:spPr>
      </p:pic>
      <p:cxnSp>
        <p:nvCxnSpPr>
          <p:cNvPr id="77" name="Straight Connector 76"/>
          <p:cNvCxnSpPr/>
          <p:nvPr/>
        </p:nvCxnSpPr>
        <p:spPr>
          <a:xfrm flipV="1">
            <a:off x="960527" y="4590561"/>
            <a:ext cx="254466" cy="2154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Curved Connector 80"/>
          <p:cNvCxnSpPr/>
          <p:nvPr/>
        </p:nvCxnSpPr>
        <p:spPr>
          <a:xfrm rot="16200000" flipH="1">
            <a:off x="6517654" y="4256400"/>
            <a:ext cx="972272" cy="399719"/>
          </a:xfrm>
          <a:prstGeom prst="curvedConnector3">
            <a:avLst>
              <a:gd name="adj1" fmla="val 93407"/>
            </a:avLst>
          </a:prstGeom>
          <a:ln w="57150">
            <a:solidFill>
              <a:schemeClr val="bg1">
                <a:lumMod val="85000"/>
              </a:schemeClr>
            </a:solidFill>
          </a:ln>
          <a:effectLst>
            <a:glow rad="63500">
              <a:srgbClr val="99CCFF"/>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2" name="Picture 91"/>
          <p:cNvPicPr>
            <a:picLocks noChangeAspect="1"/>
          </p:cNvPicPr>
          <p:nvPr/>
        </p:nvPicPr>
        <p:blipFill>
          <a:blip r:embed="rId17" cstate="print">
            <a:extLst>
              <a:ext uri="{BEBA8EAE-BF5A-486C-A8C5-ECC9F3942E4B}">
                <a14:imgProps xmlns:a14="http://schemas.microsoft.com/office/drawing/2010/main">
                  <a14:imgLayer r:embed="rId18">
                    <a14:imgEffect>
                      <a14:backgroundRemoval t="0" b="98276" l="0" r="97059">
                        <a14:foregroundMark x1="8824" y1="48276" x2="15441" y2="22414"/>
                        <a14:foregroundMark x1="11029" y1="10345" x2="17647" y2="48276"/>
                        <a14:foregroundMark x1="12500" y1="67241" x2="4412" y2="43103"/>
                        <a14:foregroundMark x1="27941" y1="39655" x2="97794" y2="96552"/>
                        <a14:foregroundMark x1="25000" y1="53448" x2="94853" y2="98276"/>
                        <a14:foregroundMark x1="56618" y1="58621" x2="85294" y2="81034"/>
                        <a14:backgroundMark x1="735" y1="12069" x2="2941" y2="3448"/>
                      </a14:backgroundRemoval>
                    </a14:imgEffect>
                  </a14:imgLayer>
                </a14:imgProps>
              </a:ext>
              <a:ext uri="{28A0092B-C50C-407E-A947-70E740481C1C}">
                <a14:useLocalDpi xmlns:a14="http://schemas.microsoft.com/office/drawing/2010/main" val="0"/>
              </a:ext>
            </a:extLst>
          </a:blip>
          <a:stretch>
            <a:fillRect/>
          </a:stretch>
        </p:blipFill>
        <p:spPr>
          <a:xfrm>
            <a:off x="7963721" y="3597151"/>
            <a:ext cx="398208" cy="169824"/>
          </a:xfrm>
          <a:prstGeom prst="rect">
            <a:avLst/>
          </a:prstGeom>
          <a:effectLst>
            <a:outerShdw blurRad="50800" dist="38100" dir="2700000" algn="tl" rotWithShape="0">
              <a:prstClr val="black">
                <a:alpha val="40000"/>
              </a:prstClr>
            </a:outerShdw>
          </a:effectLst>
        </p:spPr>
      </p:pic>
      <p:cxnSp>
        <p:nvCxnSpPr>
          <p:cNvPr id="93" name="Straight Connector 92"/>
          <p:cNvCxnSpPr/>
          <p:nvPr/>
        </p:nvCxnSpPr>
        <p:spPr>
          <a:xfrm flipV="1">
            <a:off x="8031076" y="3624508"/>
            <a:ext cx="254466" cy="2154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95" name="Picture 9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8289188">
            <a:off x="1122935" y="5070665"/>
            <a:ext cx="863633" cy="647725"/>
          </a:xfrm>
          <a:prstGeom prst="rect">
            <a:avLst/>
          </a:prstGeom>
          <a:effectLst>
            <a:outerShdw blurRad="50800" dist="38100" dir="2700000" algn="tl" rotWithShape="0">
              <a:prstClr val="black">
                <a:alpha val="40000"/>
              </a:prstClr>
            </a:outerShdw>
          </a:effectLst>
        </p:spPr>
      </p:pic>
      <p:cxnSp>
        <p:nvCxnSpPr>
          <p:cNvPr id="96" name="Straight Arrow Connector 95"/>
          <p:cNvCxnSpPr>
            <a:endCxn id="102" idx="1"/>
          </p:cNvCxnSpPr>
          <p:nvPr/>
        </p:nvCxnSpPr>
        <p:spPr>
          <a:xfrm>
            <a:off x="1436008" y="4272315"/>
            <a:ext cx="69009" cy="653429"/>
          </a:xfrm>
          <a:prstGeom prst="straightConnector1">
            <a:avLst/>
          </a:prstGeom>
          <a:ln w="28575">
            <a:solidFill>
              <a:srgbClr val="00B05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835697" y="4155534"/>
            <a:ext cx="1656183" cy="1001658"/>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rot="1377863">
            <a:off x="1037851" y="3864688"/>
            <a:ext cx="615747" cy="248087"/>
          </a:xfrm>
          <a:prstGeom prst="ellips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2" name="Oval 101"/>
          <p:cNvSpPr/>
          <p:nvPr/>
        </p:nvSpPr>
        <p:spPr>
          <a:xfrm rot="1897513">
            <a:off x="1286622" y="5037038"/>
            <a:ext cx="866556" cy="248087"/>
          </a:xfrm>
          <a:prstGeom prst="ellips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11" name="Straight Arrow Connector 110"/>
          <p:cNvCxnSpPr/>
          <p:nvPr/>
        </p:nvCxnSpPr>
        <p:spPr>
          <a:xfrm flipH="1" flipV="1">
            <a:off x="4528772" y="2656771"/>
            <a:ext cx="1" cy="300981"/>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4528772" y="3358089"/>
            <a:ext cx="4" cy="286935"/>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868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5203823" y="3904104"/>
            <a:ext cx="3558498" cy="2693247"/>
          </a:xfrm>
          <a:prstGeom prst="rect">
            <a:avLst/>
          </a:prstGeom>
          <a:solidFill>
            <a:schemeClr val="bg1">
              <a:lumMod val="95000"/>
              <a:alpha val="53000"/>
            </a:schemeClr>
          </a:solidFill>
          <a:ln w="317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37" name="Rectangle 36"/>
          <p:cNvSpPr/>
          <p:nvPr/>
        </p:nvSpPr>
        <p:spPr>
          <a:xfrm>
            <a:off x="481400" y="3904104"/>
            <a:ext cx="4553809" cy="2693247"/>
          </a:xfrm>
          <a:prstGeom prst="rect">
            <a:avLst/>
          </a:prstGeom>
          <a:solidFill>
            <a:schemeClr val="bg1">
              <a:lumMod val="95000"/>
              <a:alpha val="53000"/>
            </a:schemeClr>
          </a:solidFill>
          <a:ln w="317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26" name="Rectangle 25"/>
          <p:cNvSpPr/>
          <p:nvPr/>
        </p:nvSpPr>
        <p:spPr>
          <a:xfrm>
            <a:off x="481402" y="944112"/>
            <a:ext cx="8280919" cy="2829381"/>
          </a:xfrm>
          <a:prstGeom prst="rect">
            <a:avLst/>
          </a:prstGeom>
          <a:solidFill>
            <a:schemeClr val="bg1">
              <a:lumMod val="95000"/>
              <a:alpha val="53000"/>
            </a:schemeClr>
          </a:solidFill>
          <a:ln w="317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4" name="Slide Number Placeholder 3"/>
          <p:cNvSpPr>
            <a:spLocks noGrp="1"/>
          </p:cNvSpPr>
          <p:nvPr>
            <p:ph type="sldNum" sz="quarter" idx="12"/>
          </p:nvPr>
        </p:nvSpPr>
        <p:spPr/>
        <p:txBody>
          <a:bodyPr/>
          <a:lstStyle/>
          <a:p>
            <a:fld id="{FB5F3D51-C5E7-4083-B74D-F144FE254489}" type="slidenum">
              <a:rPr lang="fr-FR" smtClean="0"/>
              <a:pPr/>
              <a:t>4</a:t>
            </a:fld>
            <a:endParaRPr lang="fr-FR" dirty="0"/>
          </a:p>
        </p:txBody>
      </p:sp>
      <p:sp>
        <p:nvSpPr>
          <p:cNvPr id="5" name="Rectangle 4"/>
          <p:cNvSpPr/>
          <p:nvPr/>
        </p:nvSpPr>
        <p:spPr>
          <a:xfrm>
            <a:off x="1475656" y="208867"/>
            <a:ext cx="7272808" cy="392771"/>
          </a:xfrm>
          <a:prstGeom prst="rect">
            <a:avLst/>
          </a:prstGeom>
          <a:solidFill>
            <a:schemeClr val="tx1">
              <a:lumMod val="65000"/>
              <a:lumOff val="3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smtClean="0"/>
              <a:t>DON’T !</a:t>
            </a:r>
            <a:endParaRPr lang="fr-FR" b="1" dirty="0"/>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0" b="96460" l="0" r="97758"/>
                    </a14:imgEffect>
                  </a14:imgLayer>
                </a14:imgProps>
              </a:ext>
              <a:ext uri="{28A0092B-C50C-407E-A947-70E740481C1C}">
                <a14:useLocalDpi xmlns:a14="http://schemas.microsoft.com/office/drawing/2010/main" val="0"/>
              </a:ext>
            </a:extLst>
          </a:blip>
          <a:stretch>
            <a:fillRect/>
          </a:stretch>
        </p:blipFill>
        <p:spPr>
          <a:xfrm>
            <a:off x="323527" y="116632"/>
            <a:ext cx="777829" cy="788293"/>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0245" y="1108464"/>
            <a:ext cx="1337953" cy="965556"/>
          </a:xfrm>
          <a:prstGeom prst="rect">
            <a:avLst/>
          </a:prstGeom>
        </p:spPr>
      </p:pic>
      <p:cxnSp>
        <p:nvCxnSpPr>
          <p:cNvPr id="10" name="Curved Connector 9"/>
          <p:cNvCxnSpPr/>
          <p:nvPr/>
        </p:nvCxnSpPr>
        <p:spPr>
          <a:xfrm rot="5400000">
            <a:off x="784568" y="2272213"/>
            <a:ext cx="936104" cy="144016"/>
          </a:xfrm>
          <a:prstGeom prst="curvedConnector3">
            <a:avLst>
              <a:gd name="adj1" fmla="val 50000"/>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3798" y="1088935"/>
            <a:ext cx="1337953" cy="965556"/>
          </a:xfrm>
          <a:prstGeom prst="rect">
            <a:avLst/>
          </a:prstGeom>
        </p:spPr>
      </p:pic>
      <p:cxnSp>
        <p:nvCxnSpPr>
          <p:cNvPr id="14" name="Curved Connector 13"/>
          <p:cNvCxnSpPr/>
          <p:nvPr/>
        </p:nvCxnSpPr>
        <p:spPr>
          <a:xfrm rot="5400000">
            <a:off x="6397714" y="2480994"/>
            <a:ext cx="936104" cy="144016"/>
          </a:xfrm>
          <a:prstGeom prst="curvedConnector3">
            <a:avLst>
              <a:gd name="adj1" fmla="val 50000"/>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lus 14"/>
          <p:cNvSpPr/>
          <p:nvPr/>
        </p:nvSpPr>
        <p:spPr>
          <a:xfrm>
            <a:off x="2786789" y="1274568"/>
            <a:ext cx="735720" cy="735456"/>
          </a:xfrm>
          <a:prstGeom prst="mathPlus">
            <a:avLst/>
          </a:prstGeom>
          <a:solidFill>
            <a:srgbClr val="92D050"/>
          </a:solid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8962" y="1044468"/>
            <a:ext cx="1337953" cy="965556"/>
          </a:xfrm>
          <a:prstGeom prst="rect">
            <a:avLst/>
          </a:prstGeom>
        </p:spPr>
      </p:pic>
      <p:pic>
        <p:nvPicPr>
          <p:cNvPr id="23" name="Picture 22"/>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0" r="90000"/>
                    </a14:imgEffect>
                  </a14:imgLayer>
                </a14:imgProps>
              </a:ext>
              <a:ext uri="{28A0092B-C50C-407E-A947-70E740481C1C}">
                <a14:useLocalDpi xmlns:a14="http://schemas.microsoft.com/office/drawing/2010/main" val="0"/>
              </a:ext>
            </a:extLst>
          </a:blip>
          <a:stretch>
            <a:fillRect/>
          </a:stretch>
        </p:blipFill>
        <p:spPr>
          <a:xfrm rot="3096682">
            <a:off x="3462053" y="2429760"/>
            <a:ext cx="1002740" cy="1002740"/>
          </a:xfrm>
          <a:prstGeom prst="rect">
            <a:avLst/>
          </a:prstGeom>
        </p:spPr>
      </p:pic>
      <p:cxnSp>
        <p:nvCxnSpPr>
          <p:cNvPr id="18" name="Curved Connector 17"/>
          <p:cNvCxnSpPr/>
          <p:nvPr/>
        </p:nvCxnSpPr>
        <p:spPr>
          <a:xfrm rot="5400000">
            <a:off x="3333285" y="2208217"/>
            <a:ext cx="936104" cy="144016"/>
          </a:xfrm>
          <a:prstGeom prst="curvedConnector3">
            <a:avLst>
              <a:gd name="adj1" fmla="val 50000"/>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3345" y="3005926"/>
            <a:ext cx="748517" cy="748517"/>
          </a:xfrm>
          <a:prstGeom prst="rect">
            <a:avLst/>
          </a:prstGeom>
        </p:spPr>
      </p:pic>
      <p:sp>
        <p:nvSpPr>
          <p:cNvPr id="24" name="Equal 23"/>
          <p:cNvSpPr/>
          <p:nvPr/>
        </p:nvSpPr>
        <p:spPr>
          <a:xfrm>
            <a:off x="5785646" y="1411222"/>
            <a:ext cx="648072" cy="360040"/>
          </a:xfrm>
          <a:prstGeom prst="mathEqual">
            <a:avLst>
              <a:gd name="adj1" fmla="val 36745"/>
              <a:gd name="adj2" fmla="val 0"/>
            </a:avLst>
          </a:prstGeom>
          <a:solidFill>
            <a:srgbClr val="92D050"/>
          </a:solid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Explosion 2 24"/>
          <p:cNvSpPr/>
          <p:nvPr/>
        </p:nvSpPr>
        <p:spPr>
          <a:xfrm>
            <a:off x="6649742" y="1764548"/>
            <a:ext cx="792088" cy="532048"/>
          </a:xfrm>
          <a:prstGeom prst="irregularSeal2">
            <a:avLst/>
          </a:prstGeom>
          <a:ln w="63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27" name="Picture 26"/>
          <p:cNvPicPr>
            <a:picLocks noChangeAspect="1"/>
          </p:cNvPicPr>
          <p:nvPr/>
        </p:nvPicPr>
        <p:blipFill rotWithShape="1">
          <a:blip r:embed="rId8" cstate="print">
            <a:extLst>
              <a:ext uri="{28A0092B-C50C-407E-A947-70E740481C1C}">
                <a14:useLocalDpi xmlns:a14="http://schemas.microsoft.com/office/drawing/2010/main" val="0"/>
              </a:ext>
            </a:extLst>
          </a:blip>
          <a:srcRect l="6610" t="21189" r="3821" b="13376"/>
          <a:stretch/>
        </p:blipFill>
        <p:spPr>
          <a:xfrm>
            <a:off x="653059" y="4045017"/>
            <a:ext cx="1199120" cy="657014"/>
          </a:xfrm>
          <a:prstGeom prst="rect">
            <a:avLst/>
          </a:prstGeom>
          <a:effectLst>
            <a:outerShdw blurRad="50800" dist="38100" dir="2700000" algn="tl" rotWithShape="0">
              <a:prstClr val="black">
                <a:alpha val="40000"/>
              </a:prstClr>
            </a:outerShdw>
          </a:effectLst>
        </p:spPr>
      </p:pic>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r="60136"/>
          <a:stretch/>
        </p:blipFill>
        <p:spPr>
          <a:xfrm>
            <a:off x="1852180" y="4538818"/>
            <a:ext cx="533360" cy="965556"/>
          </a:xfrm>
          <a:prstGeom prst="rect">
            <a:avLst/>
          </a:prstGeom>
        </p:spPr>
      </p:pic>
      <p:cxnSp>
        <p:nvCxnSpPr>
          <p:cNvPr id="31" name="Curved Connector 30"/>
          <p:cNvCxnSpPr>
            <a:endCxn id="27" idx="2"/>
          </p:cNvCxnSpPr>
          <p:nvPr/>
        </p:nvCxnSpPr>
        <p:spPr>
          <a:xfrm rot="16200000" flipV="1">
            <a:off x="1232834" y="4721816"/>
            <a:ext cx="639130" cy="599560"/>
          </a:xfrm>
          <a:prstGeom prst="curvedConnector3">
            <a:avLst>
              <a:gd name="adj1" fmla="val 50000"/>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1320" y="4786542"/>
            <a:ext cx="654971" cy="569824"/>
          </a:xfrm>
          <a:prstGeom prst="rect">
            <a:avLst/>
          </a:prstGeom>
        </p:spPr>
      </p:pic>
      <p:pic>
        <p:nvPicPr>
          <p:cNvPr id="38" name="Picture 37"/>
          <p:cNvPicPr>
            <a:picLocks noChangeAspect="1"/>
          </p:cNvPicPr>
          <p:nvPr/>
        </p:nvPicPr>
        <p:blipFill rotWithShape="1">
          <a:blip r:embed="rId8" cstate="print">
            <a:extLst>
              <a:ext uri="{28A0092B-C50C-407E-A947-70E740481C1C}">
                <a14:useLocalDpi xmlns:a14="http://schemas.microsoft.com/office/drawing/2010/main" val="0"/>
              </a:ext>
            </a:extLst>
          </a:blip>
          <a:srcRect l="6610" t="21189" r="3821" b="13376"/>
          <a:stretch/>
        </p:blipFill>
        <p:spPr>
          <a:xfrm>
            <a:off x="3337407" y="4045017"/>
            <a:ext cx="1199120" cy="657014"/>
          </a:xfrm>
          <a:prstGeom prst="rect">
            <a:avLst/>
          </a:prstGeom>
          <a:effectLst>
            <a:outerShdw blurRad="50800" dist="38100" dir="2700000" algn="tl" rotWithShape="0">
              <a:prstClr val="black">
                <a:alpha val="40000"/>
              </a:prstClr>
            </a:outerShdw>
          </a:effectLst>
        </p:spPr>
      </p:pic>
      <p:pic>
        <p:nvPicPr>
          <p:cNvPr id="39" name="Picture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44308" y="5078006"/>
            <a:ext cx="1185318" cy="1045632"/>
          </a:xfrm>
          <a:prstGeom prst="rect">
            <a:avLst/>
          </a:prstGeom>
          <a:effectLst>
            <a:outerShdw blurRad="50800" dist="38100" dir="2700000" algn="tl" rotWithShape="0">
              <a:prstClr val="black">
                <a:alpha val="40000"/>
              </a:prstClr>
            </a:outerShdw>
          </a:effectLst>
        </p:spPr>
      </p:pic>
      <p:cxnSp>
        <p:nvCxnSpPr>
          <p:cNvPr id="40" name="Straight Arrow Connector 39"/>
          <p:cNvCxnSpPr/>
          <p:nvPr/>
        </p:nvCxnSpPr>
        <p:spPr>
          <a:xfrm flipV="1">
            <a:off x="1734306" y="4709527"/>
            <a:ext cx="2067030" cy="20515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r="60136"/>
          <a:stretch/>
        </p:blipFill>
        <p:spPr>
          <a:xfrm>
            <a:off x="4501849" y="4546315"/>
            <a:ext cx="533360" cy="965556"/>
          </a:xfrm>
          <a:prstGeom prst="rect">
            <a:avLst/>
          </a:prstGeom>
        </p:spPr>
      </p:pic>
      <p:cxnSp>
        <p:nvCxnSpPr>
          <p:cNvPr id="45" name="Curved Connector 44"/>
          <p:cNvCxnSpPr/>
          <p:nvPr/>
        </p:nvCxnSpPr>
        <p:spPr>
          <a:xfrm rot="16200000" flipV="1">
            <a:off x="3882503" y="4729313"/>
            <a:ext cx="639130" cy="599560"/>
          </a:xfrm>
          <a:prstGeom prst="curvedConnector3">
            <a:avLst>
              <a:gd name="adj1" fmla="val 50000"/>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Explosion 2 46"/>
          <p:cNvSpPr/>
          <p:nvPr/>
        </p:nvSpPr>
        <p:spPr>
          <a:xfrm>
            <a:off x="3547824" y="4434859"/>
            <a:ext cx="792088" cy="532048"/>
          </a:xfrm>
          <a:prstGeom prst="irregularSeal2">
            <a:avLst/>
          </a:prstGeom>
          <a:ln w="63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48" name="Straight Arrow Connector 47"/>
          <p:cNvCxnSpPr/>
          <p:nvPr/>
        </p:nvCxnSpPr>
        <p:spPr>
          <a:xfrm>
            <a:off x="3934068" y="4914677"/>
            <a:ext cx="0" cy="420241"/>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nvPicPr>
        <p:blipFill rotWithShape="1">
          <a:blip r:embed="rId8" cstate="print">
            <a:extLst>
              <a:ext uri="{28A0092B-C50C-407E-A947-70E740481C1C}">
                <a14:useLocalDpi xmlns:a14="http://schemas.microsoft.com/office/drawing/2010/main" val="0"/>
              </a:ext>
            </a:extLst>
          </a:blip>
          <a:srcRect l="6610" t="21189" r="3821" b="13376"/>
          <a:stretch/>
        </p:blipFill>
        <p:spPr>
          <a:xfrm>
            <a:off x="6383512" y="4709527"/>
            <a:ext cx="1199120" cy="657014"/>
          </a:xfrm>
          <a:prstGeom prst="rect">
            <a:avLst/>
          </a:prstGeom>
          <a:effectLst>
            <a:outerShdw blurRad="50800" dist="38100" dir="2700000" algn="tl" rotWithShape="0">
              <a:prstClr val="black">
                <a:alpha val="40000"/>
              </a:prstClr>
            </a:outerShdw>
          </a:effectLst>
        </p:spPr>
      </p:pic>
      <p:pic>
        <p:nvPicPr>
          <p:cNvPr id="52" name="Picture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00103" y="3957094"/>
            <a:ext cx="916198" cy="916198"/>
          </a:xfrm>
          <a:prstGeom prst="rect">
            <a:avLst/>
          </a:prstGeom>
          <a:effectLst>
            <a:outerShdw blurRad="50800" dist="38100" dir="2700000" algn="tl" rotWithShape="0">
              <a:prstClr val="black">
                <a:alpha val="40000"/>
              </a:prstClr>
            </a:outerShdw>
          </a:effectLst>
        </p:spPr>
      </p:pic>
      <p:cxnSp>
        <p:nvCxnSpPr>
          <p:cNvPr id="58" name="Straight Arrow Connector 57"/>
          <p:cNvCxnSpPr/>
          <p:nvPr/>
        </p:nvCxnSpPr>
        <p:spPr>
          <a:xfrm>
            <a:off x="6205893" y="4445002"/>
            <a:ext cx="355238" cy="265787"/>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17143" y="5233165"/>
            <a:ext cx="796544" cy="796544"/>
          </a:xfrm>
          <a:prstGeom prst="rect">
            <a:avLst/>
          </a:prstGeom>
          <a:effectLst>
            <a:outerShdw blurRad="50800" dist="38100" dir="2700000" algn="tl" rotWithShape="0">
              <a:prstClr val="black">
                <a:alpha val="40000"/>
              </a:prstClr>
            </a:outerShdw>
          </a:effectLst>
        </p:spPr>
      </p:pic>
      <p:cxnSp>
        <p:nvCxnSpPr>
          <p:cNvPr id="61" name="Straight Arrow Connector 60"/>
          <p:cNvCxnSpPr/>
          <p:nvPr/>
        </p:nvCxnSpPr>
        <p:spPr>
          <a:xfrm flipH="1">
            <a:off x="5814854" y="5029092"/>
            <a:ext cx="978903" cy="475282"/>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62859" y="5678087"/>
            <a:ext cx="796544" cy="796544"/>
          </a:xfrm>
          <a:prstGeom prst="rect">
            <a:avLst/>
          </a:prstGeom>
          <a:effectLst>
            <a:outerShdw blurRad="50800" dist="38100" dir="2700000" algn="tl" rotWithShape="0">
              <a:prstClr val="black">
                <a:alpha val="40000"/>
              </a:prstClr>
            </a:outerShdw>
          </a:effectLst>
        </p:spPr>
      </p:pic>
      <p:cxnSp>
        <p:nvCxnSpPr>
          <p:cNvPr id="66" name="Straight Arrow Connector 65"/>
          <p:cNvCxnSpPr/>
          <p:nvPr/>
        </p:nvCxnSpPr>
        <p:spPr>
          <a:xfrm>
            <a:off x="5864463" y="5678087"/>
            <a:ext cx="351838" cy="127344"/>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03469" y="3993662"/>
            <a:ext cx="703089" cy="703089"/>
          </a:xfrm>
          <a:prstGeom prst="rect">
            <a:avLst/>
          </a:prstGeom>
          <a:effectLst>
            <a:outerShdw blurRad="50800" dist="38100" dir="2700000" algn="tl" rotWithShape="0">
              <a:prstClr val="black">
                <a:alpha val="40000"/>
              </a:prstClr>
            </a:outerShdw>
          </a:effectLst>
        </p:spPr>
      </p:pic>
      <p:pic>
        <p:nvPicPr>
          <p:cNvPr id="70" name="Picture 6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50560" y="5452405"/>
            <a:ext cx="638175" cy="638175"/>
          </a:xfrm>
          <a:prstGeom prst="rect">
            <a:avLst/>
          </a:prstGeom>
          <a:effectLst>
            <a:outerShdw blurRad="50800" dist="38100" dir="2700000" algn="tl" rotWithShape="0">
              <a:prstClr val="black">
                <a:alpha val="40000"/>
              </a:prstClr>
            </a:outerShdw>
          </a:effectLst>
        </p:spPr>
      </p:pic>
      <p:cxnSp>
        <p:nvCxnSpPr>
          <p:cNvPr id="71" name="Straight Arrow Connector 70"/>
          <p:cNvCxnSpPr/>
          <p:nvPr/>
        </p:nvCxnSpPr>
        <p:spPr>
          <a:xfrm flipH="1">
            <a:off x="7441829" y="4549084"/>
            <a:ext cx="408731" cy="265787"/>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7354194" y="5233647"/>
            <a:ext cx="449275" cy="367175"/>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7850560" y="5452406"/>
            <a:ext cx="638175" cy="63817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84" name="Picture 83"/>
          <p:cNvPicPr>
            <a:picLocks noChangeAspect="1"/>
          </p:cNvPicPr>
          <p:nvPr/>
        </p:nvPicPr>
        <p:blipFill>
          <a:blip r:embed="rId16" cstate="print">
            <a:extLst>
              <a:ext uri="{BEBA8EAE-BF5A-486C-A8C5-ECC9F3942E4B}">
                <a14:imgProps xmlns:a14="http://schemas.microsoft.com/office/drawing/2010/main">
                  <a14:imgLayer r:embed="rId17">
                    <a14:imgEffect>
                      <a14:backgroundRemoval t="10000" b="90000" l="10000" r="90000">
                        <a14:backgroundMark x1="25641" y1="44444" x2="32051" y2="51111"/>
                        <a14:backgroundMark x1="57692" y1="42222" x2="62821" y2="48889"/>
                      </a14:backgroundRemoval>
                    </a14:imgEffect>
                  </a14:imgLayer>
                </a14:imgProps>
              </a:ext>
              <a:ext uri="{28A0092B-C50C-407E-A947-70E740481C1C}">
                <a14:useLocalDpi xmlns:a14="http://schemas.microsoft.com/office/drawing/2010/main" val="0"/>
              </a:ext>
            </a:extLst>
          </a:blip>
          <a:stretch>
            <a:fillRect/>
          </a:stretch>
        </p:blipFill>
        <p:spPr>
          <a:xfrm>
            <a:off x="1098708" y="5295308"/>
            <a:ext cx="769743" cy="438890"/>
          </a:xfrm>
          <a:prstGeom prst="rect">
            <a:avLst/>
          </a:prstGeom>
        </p:spPr>
      </p:pic>
      <p:sp>
        <p:nvSpPr>
          <p:cNvPr id="85" name="TextBox 84"/>
          <p:cNvSpPr txBox="1"/>
          <p:nvPr/>
        </p:nvSpPr>
        <p:spPr>
          <a:xfrm>
            <a:off x="963793" y="5305400"/>
            <a:ext cx="616638" cy="369332"/>
          </a:xfrm>
          <a:prstGeom prst="rect">
            <a:avLst/>
          </a:prstGeom>
          <a:noFill/>
        </p:spPr>
        <p:txBody>
          <a:bodyPr wrap="square" rtlCol="0">
            <a:spAutoFit/>
          </a:bodyPr>
          <a:lstStyle/>
          <a:p>
            <a:r>
              <a:rPr lang="fr-FR" b="1" dirty="0" smtClean="0">
                <a:effectLst>
                  <a:outerShdw blurRad="38100" dist="38100" dir="2700000" algn="tl">
                    <a:srgbClr val="000000">
                      <a:alpha val="43137"/>
                    </a:srgbClr>
                  </a:outerShdw>
                </a:effectLst>
              </a:rPr>
              <a:t>X</a:t>
            </a:r>
            <a:endParaRPr lang="fr-FR" b="1"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997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5695395" y="4403786"/>
            <a:ext cx="3269093" cy="2082876"/>
          </a:xfrm>
          <a:prstGeom prst="rect">
            <a:avLst/>
          </a:prstGeom>
          <a:solidFill>
            <a:schemeClr val="bg1">
              <a:lumMod val="95000"/>
              <a:alpha val="86000"/>
            </a:schemeClr>
          </a:solidFill>
          <a:ln w="317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31" name="Rectangle 30"/>
          <p:cNvSpPr/>
          <p:nvPr/>
        </p:nvSpPr>
        <p:spPr>
          <a:xfrm>
            <a:off x="716126" y="4581128"/>
            <a:ext cx="3075393" cy="1728192"/>
          </a:xfrm>
          <a:prstGeom prst="rect">
            <a:avLst/>
          </a:prstGeom>
          <a:solidFill>
            <a:schemeClr val="bg1">
              <a:lumMod val="95000"/>
              <a:alpha val="53000"/>
            </a:schemeClr>
          </a:solidFill>
          <a:ln w="317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27" name="Rectangle 26"/>
          <p:cNvSpPr/>
          <p:nvPr/>
        </p:nvSpPr>
        <p:spPr>
          <a:xfrm>
            <a:off x="5796136" y="1561353"/>
            <a:ext cx="3280015" cy="2623732"/>
          </a:xfrm>
          <a:prstGeom prst="rect">
            <a:avLst/>
          </a:prstGeom>
          <a:solidFill>
            <a:schemeClr val="bg1">
              <a:lumMod val="95000"/>
              <a:alpha val="53000"/>
            </a:schemeClr>
          </a:solidFill>
          <a:ln w="317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4" name="Slide Number Placeholder 3"/>
          <p:cNvSpPr>
            <a:spLocks noGrp="1"/>
          </p:cNvSpPr>
          <p:nvPr>
            <p:ph type="sldNum" sz="quarter" idx="12"/>
          </p:nvPr>
        </p:nvSpPr>
        <p:spPr/>
        <p:txBody>
          <a:bodyPr/>
          <a:lstStyle/>
          <a:p>
            <a:fld id="{FB5F3D51-C5E7-4083-B74D-F144FE254489}" type="slidenum">
              <a:rPr lang="fr-FR" smtClean="0"/>
              <a:pPr/>
              <a:t>5</a:t>
            </a:fld>
            <a:endParaRPr lang="fr-FR" dirty="0"/>
          </a:p>
        </p:txBody>
      </p:sp>
      <p:sp>
        <p:nvSpPr>
          <p:cNvPr id="5" name="Rectangle 4"/>
          <p:cNvSpPr/>
          <p:nvPr/>
        </p:nvSpPr>
        <p:spPr>
          <a:xfrm>
            <a:off x="1475656" y="208867"/>
            <a:ext cx="7272808" cy="392771"/>
          </a:xfrm>
          <a:prstGeom prst="rect">
            <a:avLst/>
          </a:prstGeom>
          <a:solidFill>
            <a:schemeClr val="tx1">
              <a:lumMod val="65000"/>
              <a:lumOff val="3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smtClean="0"/>
              <a:t>MAINTENANCE</a:t>
            </a:r>
            <a:endParaRPr lang="fr-FR" b="1" dirty="0"/>
          </a:p>
        </p:txBody>
      </p:sp>
      <p:grpSp>
        <p:nvGrpSpPr>
          <p:cNvPr id="9" name="Group 8"/>
          <p:cNvGrpSpPr/>
          <p:nvPr/>
        </p:nvGrpSpPr>
        <p:grpSpPr>
          <a:xfrm>
            <a:off x="251520" y="1340768"/>
            <a:ext cx="5367246" cy="2880320"/>
            <a:chOff x="752201" y="1918165"/>
            <a:chExt cx="4945214" cy="2653836"/>
          </a:xfrm>
          <a:effectLst>
            <a:outerShdw blurRad="50800" dist="38100" dir="2700000" algn="tl" rotWithShape="0">
              <a:prstClr val="black">
                <a:alpha val="40000"/>
              </a:prstClr>
            </a:outerShdw>
          </a:effectLst>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14925" r="8433" b="22171"/>
            <a:stretch/>
          </p:blipFill>
          <p:spPr>
            <a:xfrm>
              <a:off x="827584" y="2062897"/>
              <a:ext cx="4869831" cy="2509104"/>
            </a:xfrm>
            <a:prstGeom prst="flowChartAlternateProcess">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201" y="1918165"/>
              <a:ext cx="723455" cy="720080"/>
            </a:xfrm>
            <a:prstGeom prst="rect">
              <a:avLst/>
            </a:prstGeom>
            <a:effectLst>
              <a:outerShdw blurRad="50800" dist="38100" dir="2700000" algn="tl" rotWithShape="0">
                <a:prstClr val="black">
                  <a:alpha val="40000"/>
                </a:prstClr>
              </a:outerShdw>
            </a:effectLst>
          </p:spPr>
        </p:pic>
      </p:grpSp>
      <p:cxnSp>
        <p:nvCxnSpPr>
          <p:cNvPr id="13" name="Straight Arrow Connector 12"/>
          <p:cNvCxnSpPr/>
          <p:nvPr/>
        </p:nvCxnSpPr>
        <p:spPr>
          <a:xfrm>
            <a:off x="4211960" y="2204864"/>
            <a:ext cx="2376264" cy="0"/>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023828" y="2759519"/>
            <a:ext cx="3564396" cy="0"/>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77136" y="1943254"/>
            <a:ext cx="1008112" cy="523220"/>
          </a:xfrm>
          <a:prstGeom prst="rect">
            <a:avLst/>
          </a:prstGeom>
          <a:noFill/>
        </p:spPr>
        <p:txBody>
          <a:bodyPr wrap="square" rtlCol="0">
            <a:spAutoFit/>
          </a:bodyPr>
          <a:lstStyle/>
          <a:p>
            <a:r>
              <a:rPr lang="fr-FR" sz="2800" b="1" dirty="0" smtClean="0">
                <a:solidFill>
                  <a:srgbClr val="00B050"/>
                </a:solidFill>
                <a:effectLst>
                  <a:outerShdw blurRad="38100" dist="38100" dir="2700000" algn="tl">
                    <a:srgbClr val="000000">
                      <a:alpha val="43137"/>
                    </a:srgbClr>
                  </a:outerShdw>
                </a:effectLst>
              </a:rPr>
              <a:t>+ 1</a:t>
            </a:r>
            <a:endParaRPr lang="fr-FR" sz="2800" b="1" dirty="0">
              <a:solidFill>
                <a:srgbClr val="00B050"/>
              </a:solidFill>
              <a:effectLst>
                <a:outerShdw blurRad="38100" dist="38100" dir="2700000" algn="tl">
                  <a:srgbClr val="000000">
                    <a:alpha val="43137"/>
                  </a:srgbClr>
                </a:outerShdw>
              </a:effectLst>
            </a:endParaRPr>
          </a:p>
        </p:txBody>
      </p:sp>
      <p:sp>
        <p:nvSpPr>
          <p:cNvPr id="17" name="TextBox 16"/>
          <p:cNvSpPr txBox="1"/>
          <p:nvPr/>
        </p:nvSpPr>
        <p:spPr>
          <a:xfrm>
            <a:off x="6593557" y="2487449"/>
            <a:ext cx="1008112" cy="523220"/>
          </a:xfrm>
          <a:prstGeom prst="rect">
            <a:avLst/>
          </a:prstGeom>
          <a:noFill/>
        </p:spPr>
        <p:txBody>
          <a:bodyPr wrap="square" rtlCol="0">
            <a:spAutoFit/>
          </a:bodyPr>
          <a:lstStyle/>
          <a:p>
            <a:r>
              <a:rPr lang="fr-FR" sz="2800" b="1" dirty="0" smtClean="0">
                <a:solidFill>
                  <a:srgbClr val="00B050"/>
                </a:solidFill>
                <a:effectLst>
                  <a:outerShdw blurRad="38100" dist="38100" dir="2700000" algn="tl">
                    <a:srgbClr val="000000">
                      <a:alpha val="43137"/>
                    </a:srgbClr>
                  </a:outerShdw>
                </a:effectLst>
              </a:rPr>
              <a:t>+ 1</a:t>
            </a:r>
            <a:endParaRPr lang="fr-FR" sz="2800" b="1" dirty="0">
              <a:solidFill>
                <a:srgbClr val="00B050"/>
              </a:solidFill>
              <a:effectLst>
                <a:outerShdw blurRad="38100" dist="38100" dir="2700000" algn="tl">
                  <a:srgbClr val="000000">
                    <a:alpha val="43137"/>
                  </a:srgbClr>
                </a:outerShdw>
              </a:effectLst>
            </a:endParaRPr>
          </a:p>
        </p:txBody>
      </p:sp>
      <p:sp>
        <p:nvSpPr>
          <p:cNvPr id="18" name="Oval 17"/>
          <p:cNvSpPr/>
          <p:nvPr/>
        </p:nvSpPr>
        <p:spPr>
          <a:xfrm>
            <a:off x="1036716" y="3284984"/>
            <a:ext cx="366932" cy="288032"/>
          </a:xfrm>
          <a:prstGeom prst="ellipse">
            <a:avLst/>
          </a:prstGeom>
          <a:ln w="63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9" name="Straight Arrow Connector 18"/>
          <p:cNvCxnSpPr>
            <a:stCxn id="18" idx="4"/>
          </p:cNvCxnSpPr>
          <p:nvPr/>
        </p:nvCxnSpPr>
        <p:spPr>
          <a:xfrm>
            <a:off x="1220182" y="3573016"/>
            <a:ext cx="0" cy="122413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16126" y="4819779"/>
            <a:ext cx="1008112" cy="523220"/>
          </a:xfrm>
          <a:prstGeom prst="rect">
            <a:avLst/>
          </a:prstGeom>
          <a:noFill/>
        </p:spPr>
        <p:txBody>
          <a:bodyPr wrap="square" rtlCol="0">
            <a:spAutoFit/>
          </a:bodyPr>
          <a:lstStyle/>
          <a:p>
            <a:pPr algn="ctr"/>
            <a:r>
              <a:rPr lang="fr-FR" sz="2800" b="1" dirty="0" smtClean="0">
                <a:solidFill>
                  <a:srgbClr val="00B050"/>
                </a:solidFill>
                <a:effectLst>
                  <a:outerShdw blurRad="38100" dist="38100" dir="2700000" algn="tl">
                    <a:srgbClr val="000000">
                      <a:alpha val="43137"/>
                    </a:srgbClr>
                  </a:outerShdw>
                </a:effectLst>
              </a:rPr>
              <a:t>X 4</a:t>
            </a:r>
            <a:endParaRPr lang="fr-FR" sz="2800" b="1" dirty="0">
              <a:solidFill>
                <a:srgbClr val="00B050"/>
              </a:solidFill>
              <a:effectLst>
                <a:outerShdw blurRad="38100" dist="38100" dir="2700000" algn="tl">
                  <a:srgbClr val="000000">
                    <a:alpha val="43137"/>
                  </a:srgbClr>
                </a:outerShdw>
              </a:effectLst>
            </a:endParaRPr>
          </a:p>
        </p:txBody>
      </p:sp>
      <p:pic>
        <p:nvPicPr>
          <p:cNvPr id="23" name="Picture 22"/>
          <p:cNvPicPr>
            <a:picLocks noChangeAspect="1"/>
          </p:cNvPicPr>
          <p:nvPr/>
        </p:nvPicPr>
        <p:blipFill>
          <a:blip r:embed="rId4">
            <a:extLst>
              <a:ext uri="{BEBA8EAE-BF5A-486C-A8C5-ECC9F3942E4B}">
                <a14:imgProps xmlns:a14="http://schemas.microsoft.com/office/drawing/2010/main">
                  <a14:imgLayer r:embed="rId5">
                    <a14:imgEffect>
                      <a14:backgroundRemoval t="0" b="98276" l="0" r="97059">
                        <a14:foregroundMark x1="8824" y1="48276" x2="15441" y2="22414"/>
                        <a14:foregroundMark x1="11029" y1="10345" x2="17647" y2="48276"/>
                        <a14:foregroundMark x1="12500" y1="67241" x2="4412" y2="43103"/>
                        <a14:foregroundMark x1="27941" y1="39655" x2="97794" y2="96552"/>
                        <a14:foregroundMark x1="25000" y1="53448" x2="94853" y2="98276"/>
                        <a14:foregroundMark x1="56618" y1="58621" x2="85294" y2="81034"/>
                        <a14:backgroundMark x1="735" y1="12069" x2="2941" y2="3448"/>
                      </a14:backgroundRemoval>
                    </a14:imgEffect>
                  </a14:imgLayer>
                </a14:imgProps>
              </a:ext>
              <a:ext uri="{28A0092B-C50C-407E-A947-70E740481C1C}">
                <a14:useLocalDpi xmlns:a14="http://schemas.microsoft.com/office/drawing/2010/main" val="0"/>
              </a:ext>
            </a:extLst>
          </a:blip>
          <a:stretch>
            <a:fillRect/>
          </a:stretch>
        </p:blipFill>
        <p:spPr>
          <a:xfrm>
            <a:off x="7099489" y="3370522"/>
            <a:ext cx="796417" cy="339648"/>
          </a:xfrm>
          <a:prstGeom prst="rect">
            <a:avLst/>
          </a:prstGeom>
          <a:effectLst>
            <a:outerShdw blurRad="50800" dist="38100" dir="2700000" algn="tl" rotWithShape="0">
              <a:prstClr val="black">
                <a:alpha val="40000"/>
              </a:prstClr>
            </a:outerShdw>
          </a:effectLst>
        </p:spPr>
      </p:pic>
      <p:sp>
        <p:nvSpPr>
          <p:cNvPr id="24" name="Plus 23"/>
          <p:cNvSpPr/>
          <p:nvPr/>
        </p:nvSpPr>
        <p:spPr>
          <a:xfrm>
            <a:off x="7895905" y="3303240"/>
            <a:ext cx="367860" cy="367728"/>
          </a:xfrm>
          <a:prstGeom prst="mathPlus">
            <a:avLst/>
          </a:prstGeom>
          <a:solidFill>
            <a:srgbClr val="92D050"/>
          </a:solid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5844" y="3240535"/>
            <a:ext cx="658644" cy="618899"/>
          </a:xfrm>
          <a:prstGeom prst="rect">
            <a:avLst/>
          </a:prstGeom>
          <a:effectLst>
            <a:outerShdw blurRad="50800" dist="38100" dir="2700000" algn="tl" rotWithShape="0">
              <a:prstClr val="black">
                <a:alpha val="40000"/>
              </a:prstClr>
            </a:outerShdw>
          </a:effectLst>
        </p:spPr>
      </p:pic>
      <p:sp>
        <p:nvSpPr>
          <p:cNvPr id="26" name="TextBox 25"/>
          <p:cNvSpPr txBox="1"/>
          <p:nvPr/>
        </p:nvSpPr>
        <p:spPr>
          <a:xfrm>
            <a:off x="7279267" y="3722170"/>
            <a:ext cx="616638" cy="369332"/>
          </a:xfrm>
          <a:prstGeom prst="rect">
            <a:avLst/>
          </a:prstGeom>
          <a:noFill/>
        </p:spPr>
        <p:txBody>
          <a:bodyPr wrap="square" rtlCol="0">
            <a:spAutoFit/>
          </a:bodyPr>
          <a:lstStyle/>
          <a:p>
            <a:r>
              <a:rPr lang="fr-FR" b="1" dirty="0" smtClean="0">
                <a:solidFill>
                  <a:srgbClr val="92D050"/>
                </a:solidFill>
                <a:effectLst>
                  <a:outerShdw blurRad="38100" dist="38100" dir="2700000" algn="tl">
                    <a:srgbClr val="000000">
                      <a:alpha val="43137"/>
                    </a:srgbClr>
                  </a:outerShdw>
                </a:effectLst>
              </a:rPr>
              <a:t>X 2</a:t>
            </a:r>
            <a:endParaRPr lang="fr-FR" b="1" dirty="0">
              <a:solidFill>
                <a:srgbClr val="92D050"/>
              </a:solidFill>
              <a:effectLst>
                <a:outerShdw blurRad="38100" dist="38100" dir="2700000" algn="tl">
                  <a:srgbClr val="000000">
                    <a:alpha val="43137"/>
                  </a:srgbClr>
                </a:outerShdw>
              </a:effectLst>
            </a:endParaRPr>
          </a:p>
        </p:txBody>
      </p:sp>
      <p:grpSp>
        <p:nvGrpSpPr>
          <p:cNvPr id="28" name="Group 27"/>
          <p:cNvGrpSpPr/>
          <p:nvPr/>
        </p:nvGrpSpPr>
        <p:grpSpPr>
          <a:xfrm>
            <a:off x="8534922" y="1414536"/>
            <a:ext cx="609078" cy="633995"/>
            <a:chOff x="107504" y="169651"/>
            <a:chExt cx="1047750" cy="1090613"/>
          </a:xfrm>
          <a:effectLst>
            <a:outerShdw blurRad="50800" dist="38100" dir="2700000" algn="tl" rotWithShape="0">
              <a:prstClr val="black">
                <a:alpha val="40000"/>
              </a:prstClr>
            </a:outerShdw>
          </a:effectLst>
        </p:grpSpPr>
        <p:sp>
          <p:nvSpPr>
            <p:cNvPr id="29" name="Rounded Rectangle 28"/>
            <p:cNvSpPr/>
            <p:nvPr/>
          </p:nvSpPr>
          <p:spPr>
            <a:xfrm>
              <a:off x="214239" y="282909"/>
              <a:ext cx="864096" cy="864096"/>
            </a:xfrm>
            <a:prstGeom prst="roundRect">
              <a:avLst/>
            </a:prstGeom>
            <a:solidFill>
              <a:schemeClr val="bg1"/>
            </a:solidFill>
            <a:ln w="1270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30" name="Picture 29"/>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7504" y="169651"/>
              <a:ext cx="1047750" cy="1090613"/>
            </a:xfrm>
            <a:prstGeom prst="rect">
              <a:avLst/>
            </a:prstGeom>
          </p:spPr>
        </p:pic>
      </p:grpSp>
      <p:pic>
        <p:nvPicPr>
          <p:cNvPr id="36" name="Picture 35"/>
          <p:cNvPicPr>
            <a:picLocks noChangeAspect="1"/>
          </p:cNvPicPr>
          <p:nvPr/>
        </p:nvPicPr>
        <p:blipFill rotWithShape="1">
          <a:blip r:embed="rId9" cstate="print">
            <a:extLst>
              <a:ext uri="{28A0092B-C50C-407E-A947-70E740481C1C}">
                <a14:useLocalDpi xmlns:a14="http://schemas.microsoft.com/office/drawing/2010/main" val="0"/>
              </a:ext>
            </a:extLst>
          </a:blip>
          <a:srcRect l="18925" t="41847" r="40392" b="18130"/>
          <a:stretch/>
        </p:blipFill>
        <p:spPr>
          <a:xfrm>
            <a:off x="7280608" y="2029193"/>
            <a:ext cx="434178" cy="427138"/>
          </a:xfrm>
          <a:prstGeom prst="flowChartProcess">
            <a:avLst/>
          </a:prstGeom>
          <a:effectLst>
            <a:outerShdw blurRad="50800" dist="38100" dir="2700000" algn="tl" rotWithShape="0">
              <a:prstClr val="black">
                <a:alpha val="40000"/>
              </a:prstClr>
            </a:outerShdw>
          </a:effectLst>
        </p:spPr>
      </p:pic>
      <p:grpSp>
        <p:nvGrpSpPr>
          <p:cNvPr id="37" name="Group 36"/>
          <p:cNvGrpSpPr/>
          <p:nvPr/>
        </p:nvGrpSpPr>
        <p:grpSpPr>
          <a:xfrm>
            <a:off x="7341070" y="2633732"/>
            <a:ext cx="343299" cy="343299"/>
            <a:chOff x="5751845" y="1589613"/>
            <a:chExt cx="432000" cy="432000"/>
          </a:xfrm>
        </p:grpSpPr>
        <p:sp>
          <p:nvSpPr>
            <p:cNvPr id="38" name="Rectangle 37"/>
            <p:cNvSpPr/>
            <p:nvPr/>
          </p:nvSpPr>
          <p:spPr>
            <a:xfrm>
              <a:off x="5751845" y="1589613"/>
              <a:ext cx="432000" cy="432000"/>
            </a:xfrm>
            <a:prstGeom prst="rect">
              <a:avLst/>
            </a:prstGeom>
            <a:solidFill>
              <a:schemeClr val="bg1"/>
            </a:solidFill>
            <a:ln w="1270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39" name="Picture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51278" y="1678314"/>
              <a:ext cx="233135" cy="300288"/>
            </a:xfrm>
            <a:prstGeom prst="rect">
              <a:avLst/>
            </a:prstGeom>
          </p:spPr>
        </p:pic>
      </p:grpSp>
      <p:pic>
        <p:nvPicPr>
          <p:cNvPr id="40" name="Picture 39"/>
          <p:cNvPicPr>
            <a:picLocks noChangeAspect="1"/>
          </p:cNvPicPr>
          <p:nvPr/>
        </p:nvPicPr>
        <p:blipFill rotWithShape="1">
          <a:blip r:embed="rId9" cstate="print">
            <a:extLst>
              <a:ext uri="{28A0092B-C50C-407E-A947-70E740481C1C}">
                <a14:useLocalDpi xmlns:a14="http://schemas.microsoft.com/office/drawing/2010/main" val="0"/>
              </a:ext>
            </a:extLst>
          </a:blip>
          <a:srcRect l="18925" t="41847" r="40392" b="18130"/>
          <a:stretch/>
        </p:blipFill>
        <p:spPr>
          <a:xfrm>
            <a:off x="5940152" y="3071415"/>
            <a:ext cx="434178" cy="427138"/>
          </a:xfrm>
          <a:prstGeom prst="flowChartProcess">
            <a:avLst/>
          </a:prstGeom>
          <a:effectLst>
            <a:outerShdw blurRad="50800" dist="38100" dir="2700000" algn="tl" rotWithShape="0">
              <a:prstClr val="black">
                <a:alpha val="40000"/>
              </a:prstClr>
            </a:outerShdw>
          </a:effectLst>
        </p:spPr>
      </p:pic>
      <p:grpSp>
        <p:nvGrpSpPr>
          <p:cNvPr id="41" name="Group 40"/>
          <p:cNvGrpSpPr/>
          <p:nvPr/>
        </p:nvGrpSpPr>
        <p:grpSpPr>
          <a:xfrm>
            <a:off x="6000614" y="3675954"/>
            <a:ext cx="343299" cy="343299"/>
            <a:chOff x="5751845" y="1589613"/>
            <a:chExt cx="432000" cy="432000"/>
          </a:xfrm>
        </p:grpSpPr>
        <p:sp>
          <p:nvSpPr>
            <p:cNvPr id="42" name="Rectangle 41"/>
            <p:cNvSpPr/>
            <p:nvPr/>
          </p:nvSpPr>
          <p:spPr>
            <a:xfrm>
              <a:off x="5751845" y="1589613"/>
              <a:ext cx="432000" cy="432000"/>
            </a:xfrm>
            <a:prstGeom prst="rect">
              <a:avLst/>
            </a:prstGeom>
            <a:solidFill>
              <a:schemeClr val="bg1"/>
            </a:solidFill>
            <a:ln w="1270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43" name="Picture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51278" y="1678314"/>
              <a:ext cx="233135" cy="300288"/>
            </a:xfrm>
            <a:prstGeom prst="rect">
              <a:avLst/>
            </a:prstGeom>
          </p:spPr>
        </p:pic>
      </p:grpSp>
      <p:sp>
        <p:nvSpPr>
          <p:cNvPr id="44" name="Plus 43"/>
          <p:cNvSpPr/>
          <p:nvPr/>
        </p:nvSpPr>
        <p:spPr>
          <a:xfrm>
            <a:off x="6577136" y="3379668"/>
            <a:ext cx="367860" cy="367728"/>
          </a:xfrm>
          <a:prstGeom prst="mathPlus">
            <a:avLst/>
          </a:prstGeom>
          <a:solidFill>
            <a:srgbClr val="92D050"/>
          </a:solid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46" name="Picture 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700000">
            <a:off x="1112860" y="5751182"/>
            <a:ext cx="416575" cy="275699"/>
          </a:xfrm>
          <a:prstGeom prst="flowChartMerge">
            <a:avLst/>
          </a:prstGeom>
          <a:effectLst>
            <a:outerShdw blurRad="50800" dist="38100" dir="2700000" algn="tl" rotWithShape="0">
              <a:prstClr val="black">
                <a:alpha val="40000"/>
              </a:prstClr>
            </a:outerShdw>
          </a:effectLst>
        </p:spPr>
      </p:pic>
      <p:sp>
        <p:nvSpPr>
          <p:cNvPr id="47" name="Plus 46"/>
          <p:cNvSpPr/>
          <p:nvPr/>
        </p:nvSpPr>
        <p:spPr>
          <a:xfrm>
            <a:off x="1861826" y="5647683"/>
            <a:ext cx="367860" cy="367728"/>
          </a:xfrm>
          <a:prstGeom prst="mathPlus">
            <a:avLst/>
          </a:prstGeom>
          <a:solidFill>
            <a:srgbClr val="92D050"/>
          </a:solid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48" name="Picture 47"/>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253822" y="5307311"/>
            <a:ext cx="1002009" cy="1002009"/>
          </a:xfrm>
          <a:prstGeom prst="rect">
            <a:avLst/>
          </a:prstGeom>
        </p:spPr>
      </p:pic>
      <p:grpSp>
        <p:nvGrpSpPr>
          <p:cNvPr id="49" name="Group 48"/>
          <p:cNvGrpSpPr/>
          <p:nvPr/>
        </p:nvGrpSpPr>
        <p:grpSpPr>
          <a:xfrm>
            <a:off x="3294192" y="4447394"/>
            <a:ext cx="609078" cy="633995"/>
            <a:chOff x="107504" y="169651"/>
            <a:chExt cx="1047750" cy="1090613"/>
          </a:xfrm>
          <a:effectLst>
            <a:outerShdw blurRad="50800" dist="38100" dir="2700000" algn="tl" rotWithShape="0">
              <a:prstClr val="black">
                <a:alpha val="40000"/>
              </a:prstClr>
            </a:outerShdw>
          </a:effectLst>
        </p:grpSpPr>
        <p:sp>
          <p:nvSpPr>
            <p:cNvPr id="50" name="Rounded Rectangle 49"/>
            <p:cNvSpPr/>
            <p:nvPr/>
          </p:nvSpPr>
          <p:spPr>
            <a:xfrm>
              <a:off x="214239" y="282909"/>
              <a:ext cx="864096" cy="864096"/>
            </a:xfrm>
            <a:prstGeom prst="roundRect">
              <a:avLst/>
            </a:prstGeom>
            <a:solidFill>
              <a:schemeClr val="bg1"/>
            </a:solidFill>
            <a:ln w="1270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51" name="Picture 50"/>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7504" y="169651"/>
              <a:ext cx="1047750" cy="1090613"/>
            </a:xfrm>
            <a:prstGeom prst="rect">
              <a:avLst/>
            </a:prstGeom>
          </p:spPr>
        </p:pic>
      </p:grpSp>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82791" y="4998432"/>
            <a:ext cx="2242175" cy="1619765"/>
          </a:xfrm>
          <a:prstGeom prst="rect">
            <a:avLst/>
          </a:prstGeom>
        </p:spPr>
      </p:pic>
      <p:pic>
        <p:nvPicPr>
          <p:cNvPr id="52" name="Picture 51"/>
          <p:cNvPicPr>
            <a:picLocks noChangeAspect="1"/>
          </p:cNvPicPr>
          <p:nvPr/>
        </p:nvPicPr>
        <p:blipFill rotWithShape="1">
          <a:blip r:embed="rId9" cstate="print">
            <a:extLst>
              <a:ext uri="{28A0092B-C50C-407E-A947-70E740481C1C}">
                <a14:useLocalDpi xmlns:a14="http://schemas.microsoft.com/office/drawing/2010/main" val="0"/>
              </a:ext>
            </a:extLst>
          </a:blip>
          <a:srcRect l="18925" t="41847" r="40392" b="18130"/>
          <a:stretch/>
        </p:blipFill>
        <p:spPr>
          <a:xfrm>
            <a:off x="6326888" y="4698595"/>
            <a:ext cx="434178" cy="427138"/>
          </a:xfrm>
          <a:prstGeom prst="flowChartProcess">
            <a:avLst/>
          </a:prstGeom>
          <a:effectLst>
            <a:outerShdw blurRad="50800" dist="38100" dir="2700000" algn="tl" rotWithShape="0">
              <a:prstClr val="black">
                <a:alpha val="40000"/>
              </a:prstClr>
            </a:outerShdw>
          </a:effectLst>
        </p:spPr>
      </p:pic>
      <p:grpSp>
        <p:nvGrpSpPr>
          <p:cNvPr id="53" name="Group 52"/>
          <p:cNvGrpSpPr/>
          <p:nvPr/>
        </p:nvGrpSpPr>
        <p:grpSpPr>
          <a:xfrm>
            <a:off x="6387350" y="5303134"/>
            <a:ext cx="343299" cy="343299"/>
            <a:chOff x="5751845" y="1589613"/>
            <a:chExt cx="432000" cy="432000"/>
          </a:xfrm>
        </p:grpSpPr>
        <p:sp>
          <p:nvSpPr>
            <p:cNvPr id="54" name="Rectangle 53"/>
            <p:cNvSpPr/>
            <p:nvPr/>
          </p:nvSpPr>
          <p:spPr>
            <a:xfrm>
              <a:off x="5751845" y="1589613"/>
              <a:ext cx="432000" cy="432000"/>
            </a:xfrm>
            <a:prstGeom prst="rect">
              <a:avLst/>
            </a:prstGeom>
            <a:solidFill>
              <a:schemeClr val="bg1"/>
            </a:solidFill>
            <a:ln w="1270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51278" y="1678314"/>
              <a:ext cx="233135" cy="300288"/>
            </a:xfrm>
            <a:prstGeom prst="rect">
              <a:avLst/>
            </a:prstGeom>
          </p:spPr>
        </p:pic>
      </p:grpSp>
      <p:pic>
        <p:nvPicPr>
          <p:cNvPr id="56" name="Picture 5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700000">
            <a:off x="5731864" y="4991017"/>
            <a:ext cx="416575" cy="275699"/>
          </a:xfrm>
          <a:prstGeom prst="flowChartMerg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1387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0">
          <a:solidFill>
            <a:schemeClr val="bg1"/>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Words>
  <Application>Microsoft Office PowerPoint</Application>
  <PresentationFormat>On-screen Show (4:3)</PresentationFormat>
  <Paragraphs>40</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 BOIS! »       micro-sillon.org</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u937tg / Thomas Gerber</cp:lastModifiedBy>
  <cp:revision>76</cp:revision>
  <cp:lastPrinted>2015-05-27T15:47:18Z</cp:lastPrinted>
  <dcterms:created xsi:type="dcterms:W3CDTF">2015-05-26T14:13:10Z</dcterms:created>
  <dcterms:modified xsi:type="dcterms:W3CDTF">2015-09-11T15:07:10Z</dcterms:modified>
</cp:coreProperties>
</file>